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9" r:id="rId6"/>
    <p:sldMasterId id="2147483996" r:id="rId7"/>
    <p:sldMasterId id="2147483980" r:id="rId8"/>
    <p:sldMasterId id="2147484013" r:id="rId9"/>
    <p:sldMasterId id="2147484029" r:id="rId10"/>
  </p:sldMasterIdLst>
  <p:notesMasterIdLst>
    <p:notesMasterId r:id="rId40"/>
  </p:notesMasterIdLst>
  <p:handoutMasterIdLst>
    <p:handoutMasterId r:id="rId41"/>
  </p:handoutMasterIdLst>
  <p:sldIdLst>
    <p:sldId id="3735" r:id="rId11"/>
    <p:sldId id="3793" r:id="rId12"/>
    <p:sldId id="3776" r:id="rId13"/>
    <p:sldId id="3810" r:id="rId14"/>
    <p:sldId id="3790" r:id="rId15"/>
    <p:sldId id="3816" r:id="rId16"/>
    <p:sldId id="3802" r:id="rId17"/>
    <p:sldId id="3801" r:id="rId18"/>
    <p:sldId id="3804" r:id="rId19"/>
    <p:sldId id="3817" r:id="rId20"/>
    <p:sldId id="3806" r:id="rId21"/>
    <p:sldId id="3797" r:id="rId22"/>
    <p:sldId id="3807" r:id="rId23"/>
    <p:sldId id="3818" r:id="rId24"/>
    <p:sldId id="3809" r:id="rId25"/>
    <p:sldId id="3819" r:id="rId26"/>
    <p:sldId id="3821" r:id="rId27"/>
    <p:sldId id="3822" r:id="rId28"/>
    <p:sldId id="3823" r:id="rId29"/>
    <p:sldId id="3824" r:id="rId30"/>
    <p:sldId id="3825" r:id="rId31"/>
    <p:sldId id="3826" r:id="rId32"/>
    <p:sldId id="3827" r:id="rId33"/>
    <p:sldId id="3828" r:id="rId34"/>
    <p:sldId id="3829" r:id="rId35"/>
    <p:sldId id="3830" r:id="rId36"/>
    <p:sldId id="3831" r:id="rId37"/>
    <p:sldId id="3832" r:id="rId38"/>
    <p:sldId id="3833" r:id="rId39"/>
  </p:sldIdLst>
  <p:sldSz cx="9144000" cy="6858000" type="screen4x3"/>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AECF5EB-15C4-4D43-87D9-E809A0EDFAF4}">
          <p14:sldIdLst>
            <p14:sldId id="3735"/>
            <p14:sldId id="3793"/>
            <p14:sldId id="3776"/>
            <p14:sldId id="3810"/>
            <p14:sldId id="3790"/>
            <p14:sldId id="3816"/>
            <p14:sldId id="3802"/>
            <p14:sldId id="3801"/>
            <p14:sldId id="3804"/>
            <p14:sldId id="3817"/>
            <p14:sldId id="3806"/>
            <p14:sldId id="3797"/>
            <p14:sldId id="3807"/>
            <p14:sldId id="3818"/>
            <p14:sldId id="3809"/>
            <p14:sldId id="3819"/>
            <p14:sldId id="3821"/>
            <p14:sldId id="3822"/>
            <p14:sldId id="3823"/>
            <p14:sldId id="3824"/>
            <p14:sldId id="3825"/>
            <p14:sldId id="3826"/>
            <p14:sldId id="3827"/>
            <p14:sldId id="3828"/>
            <p14:sldId id="3829"/>
            <p14:sldId id="3830"/>
            <p14:sldId id="3831"/>
            <p14:sldId id="3832"/>
            <p14:sldId id="383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ddy, Maritza" initials="RM" lastIdx="30" clrIdx="0">
    <p:extLst>
      <p:ext uri="{19B8F6BF-5375-455C-9EA6-DF929625EA0E}">
        <p15:presenceInfo xmlns:p15="http://schemas.microsoft.com/office/powerpoint/2012/main" userId="S::maritza.ruddy@brookfield.com::78261444-93a0-415a-8461-8253172e23da" providerId="AD"/>
      </p:ext>
    </p:extLst>
  </p:cmAuthor>
  <p:cmAuthor id="2" name="Agana, Melissa" initials="AM" lastIdx="42" clrIdx="1">
    <p:extLst>
      <p:ext uri="{19B8F6BF-5375-455C-9EA6-DF929625EA0E}">
        <p15:presenceInfo xmlns:p15="http://schemas.microsoft.com/office/powerpoint/2012/main" userId="S::Melissa.Agana@brookfield.com::963fb53d-eda5-4009-9345-4acda22bb0c5" providerId="AD"/>
      </p:ext>
    </p:extLst>
  </p:cmAuthor>
  <p:cmAuthor id="3" name="Katherine Atmar" initials="KA" lastIdx="1" clrIdx="2">
    <p:extLst>
      <p:ext uri="{19B8F6BF-5375-455C-9EA6-DF929625EA0E}">
        <p15:presenceInfo xmlns:p15="http://schemas.microsoft.com/office/powerpoint/2012/main" userId="cf2199ad01399b9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3557"/>
    <a:srgbClr val="E0AF16"/>
    <a:srgbClr val="56BA20"/>
    <a:srgbClr val="015C96"/>
    <a:srgbClr val="F5CD07"/>
    <a:srgbClr val="3863D9"/>
    <a:srgbClr val="8853CF"/>
    <a:srgbClr val="FF8200"/>
    <a:srgbClr val="4D4D4D"/>
    <a:srgbClr val="407E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6EC5BC-0AFC-461B-BE7A-D6BF64672756}" v="15" dt="2022-08-18T02:35:56.840"/>
    <p1510:client id="{5BB6D8FF-D086-4A02-A8ED-C00AB399D621}" v="216" dt="2022-08-18T05:27:04.2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248" autoAdjust="0"/>
    <p:restoredTop sz="96357" autoAdjust="0"/>
  </p:normalViewPr>
  <p:slideViewPr>
    <p:cSldViewPr snapToGrid="0">
      <p:cViewPr>
        <p:scale>
          <a:sx n="70" d="100"/>
          <a:sy n="70" d="100"/>
        </p:scale>
        <p:origin x="1144" y="26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Master" Target="slideMasters/slideMaster2.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10" Type="http://schemas.openxmlformats.org/officeDocument/2006/relationships/slideMaster" Target="slideMasters/slideMaster5.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Master" Target="slideMasters/slideMaster3.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tableStyles" Target="tableStyles.xml"/><Relationship Id="rId20" Type="http://schemas.openxmlformats.org/officeDocument/2006/relationships/slide" Target="slides/slide10.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emgen, Richard" userId="3a4bbaeb-684c-49c9-b6c8-ef8873b57369" providerId="ADAL" clId="{ED999C67-D865-4E96-9B75-7D9BF7D7C45A}"/>
    <pc:docChg chg="undo custSel addSld delSld modSld sldOrd modSection">
      <pc:chgData name="Fremgen, Richard" userId="3a4bbaeb-684c-49c9-b6c8-ef8873b57369" providerId="ADAL" clId="{ED999C67-D865-4E96-9B75-7D9BF7D7C45A}" dt="2022-07-26T15:44:22.012" v="5722" actId="14100"/>
      <pc:docMkLst>
        <pc:docMk/>
      </pc:docMkLst>
      <pc:sldChg chg="modSp mod">
        <pc:chgData name="Fremgen, Richard" userId="3a4bbaeb-684c-49c9-b6c8-ef8873b57369" providerId="ADAL" clId="{ED999C67-D865-4E96-9B75-7D9BF7D7C45A}" dt="2022-07-26T14:01:39.698" v="2590" actId="20577"/>
        <pc:sldMkLst>
          <pc:docMk/>
          <pc:sldMk cId="452275832" sldId="3735"/>
        </pc:sldMkLst>
        <pc:spChg chg="mod">
          <ac:chgData name="Fremgen, Richard" userId="3a4bbaeb-684c-49c9-b6c8-ef8873b57369" providerId="ADAL" clId="{ED999C67-D865-4E96-9B75-7D9BF7D7C45A}" dt="2022-07-26T14:01:39.698" v="2590" actId="20577"/>
          <ac:spMkLst>
            <pc:docMk/>
            <pc:sldMk cId="452275832" sldId="3735"/>
            <ac:spMk id="8" creationId="{DC6F2130-AC89-491C-B67A-68BAD46422C7}"/>
          </ac:spMkLst>
        </pc:spChg>
      </pc:sldChg>
      <pc:sldChg chg="new del">
        <pc:chgData name="Fremgen, Richard" userId="3a4bbaeb-684c-49c9-b6c8-ef8873b57369" providerId="ADAL" clId="{ED999C67-D865-4E96-9B75-7D9BF7D7C45A}" dt="2022-07-26T13:13:22.821" v="5" actId="680"/>
        <pc:sldMkLst>
          <pc:docMk/>
          <pc:sldMk cId="97286503" sldId="3782"/>
        </pc:sldMkLst>
      </pc:sldChg>
      <pc:sldChg chg="del">
        <pc:chgData name="Fremgen, Richard" userId="3a4bbaeb-684c-49c9-b6c8-ef8873b57369" providerId="ADAL" clId="{ED999C67-D865-4E96-9B75-7D9BF7D7C45A}" dt="2022-07-26T13:13:05.075" v="0" actId="2696"/>
        <pc:sldMkLst>
          <pc:docMk/>
          <pc:sldMk cId="1038948478" sldId="3782"/>
        </pc:sldMkLst>
      </pc:sldChg>
      <pc:sldChg chg="addSp delSp modSp new mod">
        <pc:chgData name="Fremgen, Richard" userId="3a4bbaeb-684c-49c9-b6c8-ef8873b57369" providerId="ADAL" clId="{ED999C67-D865-4E96-9B75-7D9BF7D7C45A}" dt="2022-07-26T13:22:36.248" v="902" actId="1076"/>
        <pc:sldMkLst>
          <pc:docMk/>
          <pc:sldMk cId="2040499930" sldId="3782"/>
        </pc:sldMkLst>
        <pc:spChg chg="mod">
          <ac:chgData name="Fremgen, Richard" userId="3a4bbaeb-684c-49c9-b6c8-ef8873b57369" providerId="ADAL" clId="{ED999C67-D865-4E96-9B75-7D9BF7D7C45A}" dt="2022-07-26T13:13:57.584" v="46" actId="20577"/>
          <ac:spMkLst>
            <pc:docMk/>
            <pc:sldMk cId="2040499930" sldId="3782"/>
            <ac:spMk id="2" creationId="{E961EFE5-9679-40EB-AC68-B6868F11086E}"/>
          </ac:spMkLst>
        </pc:spChg>
        <pc:spChg chg="mod">
          <ac:chgData name="Fremgen, Richard" userId="3a4bbaeb-684c-49c9-b6c8-ef8873b57369" providerId="ADAL" clId="{ED999C67-D865-4E96-9B75-7D9BF7D7C45A}" dt="2022-07-26T13:22:36.248" v="902" actId="1076"/>
          <ac:spMkLst>
            <pc:docMk/>
            <pc:sldMk cId="2040499930" sldId="3782"/>
            <ac:spMk id="3" creationId="{82C623CA-5080-49E7-869B-C09C882B037D}"/>
          </ac:spMkLst>
        </pc:spChg>
        <pc:spChg chg="del">
          <ac:chgData name="Fremgen, Richard" userId="3a4bbaeb-684c-49c9-b6c8-ef8873b57369" providerId="ADAL" clId="{ED999C67-D865-4E96-9B75-7D9BF7D7C45A}" dt="2022-07-26T13:14:00.872" v="47" actId="478"/>
          <ac:spMkLst>
            <pc:docMk/>
            <pc:sldMk cId="2040499930" sldId="3782"/>
            <ac:spMk id="4" creationId="{440E0C0B-D4BC-41F5-BE05-5AE2CDE79032}"/>
          </ac:spMkLst>
        </pc:spChg>
        <pc:spChg chg="add mod">
          <ac:chgData name="Fremgen, Richard" userId="3a4bbaeb-684c-49c9-b6c8-ef8873b57369" providerId="ADAL" clId="{ED999C67-D865-4E96-9B75-7D9BF7D7C45A}" dt="2022-07-26T13:21:50.576" v="756" actId="1076"/>
          <ac:spMkLst>
            <pc:docMk/>
            <pc:sldMk cId="2040499930" sldId="3782"/>
            <ac:spMk id="7" creationId="{B33BBBCB-F7DF-4A63-A9D3-55F60291ABA5}"/>
          </ac:spMkLst>
        </pc:spChg>
        <pc:spChg chg="add mod">
          <ac:chgData name="Fremgen, Richard" userId="3a4bbaeb-684c-49c9-b6c8-ef8873b57369" providerId="ADAL" clId="{ED999C67-D865-4E96-9B75-7D9BF7D7C45A}" dt="2022-07-26T13:21:50.576" v="756" actId="1076"/>
          <ac:spMkLst>
            <pc:docMk/>
            <pc:sldMk cId="2040499930" sldId="3782"/>
            <ac:spMk id="8" creationId="{14DB26E8-57A7-4DDB-A732-64BB8C072429}"/>
          </ac:spMkLst>
        </pc:spChg>
        <pc:grpChg chg="add mod">
          <ac:chgData name="Fremgen, Richard" userId="3a4bbaeb-684c-49c9-b6c8-ef8873b57369" providerId="ADAL" clId="{ED999C67-D865-4E96-9B75-7D9BF7D7C45A}" dt="2022-07-26T13:21:50.576" v="756" actId="1076"/>
          <ac:grpSpMkLst>
            <pc:docMk/>
            <pc:sldMk cId="2040499930" sldId="3782"/>
            <ac:grpSpMk id="5" creationId="{6A92569A-2638-4F67-AD5C-F0974073CE44}"/>
          </ac:grpSpMkLst>
        </pc:grpChg>
        <pc:picChg chg="add mod">
          <ac:chgData name="Fremgen, Richard" userId="3a4bbaeb-684c-49c9-b6c8-ef8873b57369" providerId="ADAL" clId="{ED999C67-D865-4E96-9B75-7D9BF7D7C45A}" dt="2022-07-26T13:21:50.576" v="756" actId="1076"/>
          <ac:picMkLst>
            <pc:docMk/>
            <pc:sldMk cId="2040499930" sldId="3782"/>
            <ac:picMk id="1025" creationId="{EA308788-B85F-4190-8F0E-F7395FB6EC89}"/>
          </ac:picMkLst>
        </pc:picChg>
        <pc:picChg chg="add mod">
          <ac:chgData name="Fremgen, Richard" userId="3a4bbaeb-684c-49c9-b6c8-ef8873b57369" providerId="ADAL" clId="{ED999C67-D865-4E96-9B75-7D9BF7D7C45A}" dt="2022-07-26T13:21:50.576" v="756" actId="1076"/>
          <ac:picMkLst>
            <pc:docMk/>
            <pc:sldMk cId="2040499930" sldId="3782"/>
            <ac:picMk id="1026" creationId="{8DE9DFE9-833F-4587-A7F6-947F022CD95A}"/>
          </ac:picMkLst>
        </pc:picChg>
      </pc:sldChg>
      <pc:sldChg chg="del">
        <pc:chgData name="Fremgen, Richard" userId="3a4bbaeb-684c-49c9-b6c8-ef8873b57369" providerId="ADAL" clId="{ED999C67-D865-4E96-9B75-7D9BF7D7C45A}" dt="2022-07-26T13:13:05.075" v="0" actId="2696"/>
        <pc:sldMkLst>
          <pc:docMk/>
          <pc:sldMk cId="1388440517" sldId="3783"/>
        </pc:sldMkLst>
      </pc:sldChg>
      <pc:sldChg chg="addSp delSp modSp add mod">
        <pc:chgData name="Fremgen, Richard" userId="3a4bbaeb-684c-49c9-b6c8-ef8873b57369" providerId="ADAL" clId="{ED999C67-D865-4E96-9B75-7D9BF7D7C45A}" dt="2022-07-26T13:53:05.706" v="2227" actId="1076"/>
        <pc:sldMkLst>
          <pc:docMk/>
          <pc:sldMk cId="2589254410" sldId="3783"/>
        </pc:sldMkLst>
        <pc:spChg chg="mod">
          <ac:chgData name="Fremgen, Richard" userId="3a4bbaeb-684c-49c9-b6c8-ef8873b57369" providerId="ADAL" clId="{ED999C67-D865-4E96-9B75-7D9BF7D7C45A}" dt="2022-07-26T13:35:56.361" v="1416" actId="20577"/>
          <ac:spMkLst>
            <pc:docMk/>
            <pc:sldMk cId="2589254410" sldId="3783"/>
            <ac:spMk id="2" creationId="{E961EFE5-9679-40EB-AC68-B6868F11086E}"/>
          </ac:spMkLst>
        </pc:spChg>
        <pc:spChg chg="mod">
          <ac:chgData name="Fremgen, Richard" userId="3a4bbaeb-684c-49c9-b6c8-ef8873b57369" providerId="ADAL" clId="{ED999C67-D865-4E96-9B75-7D9BF7D7C45A}" dt="2022-07-26T13:46:31.667" v="1956" actId="20577"/>
          <ac:spMkLst>
            <pc:docMk/>
            <pc:sldMk cId="2589254410" sldId="3783"/>
            <ac:spMk id="3" creationId="{82C623CA-5080-49E7-869B-C09C882B037D}"/>
          </ac:spMkLst>
        </pc:spChg>
        <pc:spChg chg="add mod">
          <ac:chgData name="Fremgen, Richard" userId="3a4bbaeb-684c-49c9-b6c8-ef8873b57369" providerId="ADAL" clId="{ED999C67-D865-4E96-9B75-7D9BF7D7C45A}" dt="2022-07-26T13:53:05.706" v="2227" actId="1076"/>
          <ac:spMkLst>
            <pc:docMk/>
            <pc:sldMk cId="2589254410" sldId="3783"/>
            <ac:spMk id="13" creationId="{84EA45C5-3195-42F3-A04A-0895F76FCDC7}"/>
          </ac:spMkLst>
        </pc:spChg>
        <pc:grpChg chg="add mod">
          <ac:chgData name="Fremgen, Richard" userId="3a4bbaeb-684c-49c9-b6c8-ef8873b57369" providerId="ADAL" clId="{ED999C67-D865-4E96-9B75-7D9BF7D7C45A}" dt="2022-07-26T13:45:53.065" v="1929" actId="1076"/>
          <ac:grpSpMkLst>
            <pc:docMk/>
            <pc:sldMk cId="2589254410" sldId="3783"/>
            <ac:grpSpMk id="4" creationId="{C7D4348D-E589-466A-9636-2A897CAA1576}"/>
          </ac:grpSpMkLst>
        </pc:grpChg>
        <pc:grpChg chg="del">
          <ac:chgData name="Fremgen, Richard" userId="3a4bbaeb-684c-49c9-b6c8-ef8873b57369" providerId="ADAL" clId="{ED999C67-D865-4E96-9B75-7D9BF7D7C45A}" dt="2022-07-26T13:30:02.584" v="919" actId="478"/>
          <ac:grpSpMkLst>
            <pc:docMk/>
            <pc:sldMk cId="2589254410" sldId="3783"/>
            <ac:grpSpMk id="5" creationId="{6A92569A-2638-4F67-AD5C-F0974073CE44}"/>
          </ac:grpSpMkLst>
        </pc:grpChg>
        <pc:graphicFrameChg chg="add mod modGraphic">
          <ac:chgData name="Fremgen, Richard" userId="3a4bbaeb-684c-49c9-b6c8-ef8873b57369" providerId="ADAL" clId="{ED999C67-D865-4E96-9B75-7D9BF7D7C45A}" dt="2022-07-26T13:40:36.203" v="1473" actId="164"/>
          <ac:graphicFrameMkLst>
            <pc:docMk/>
            <pc:sldMk cId="2589254410" sldId="3783"/>
            <ac:graphicFrameMk id="9" creationId="{0484062C-AFB1-46CE-A8D2-74DB590DC6CE}"/>
          </ac:graphicFrameMkLst>
        </pc:graphicFrameChg>
        <pc:picChg chg="add mod">
          <ac:chgData name="Fremgen, Richard" userId="3a4bbaeb-684c-49c9-b6c8-ef8873b57369" providerId="ADAL" clId="{ED999C67-D865-4E96-9B75-7D9BF7D7C45A}" dt="2022-07-26T13:44:19.377" v="1750" actId="14100"/>
          <ac:picMkLst>
            <pc:docMk/>
            <pc:sldMk cId="2589254410" sldId="3783"/>
            <ac:picMk id="10" creationId="{734CF2AE-FC57-488A-8EB0-9FC93927A4CD}"/>
          </ac:picMkLst>
        </pc:picChg>
        <pc:picChg chg="add mod">
          <ac:chgData name="Fremgen, Richard" userId="3a4bbaeb-684c-49c9-b6c8-ef8873b57369" providerId="ADAL" clId="{ED999C67-D865-4E96-9B75-7D9BF7D7C45A}" dt="2022-07-26T13:44:24.465" v="1751" actId="14100"/>
          <ac:picMkLst>
            <pc:docMk/>
            <pc:sldMk cId="2589254410" sldId="3783"/>
            <ac:picMk id="11" creationId="{4274FDCE-8456-4D9C-8193-79C9EF974E06}"/>
          </ac:picMkLst>
        </pc:picChg>
      </pc:sldChg>
      <pc:sldChg chg="del">
        <pc:chgData name="Fremgen, Richard" userId="3a4bbaeb-684c-49c9-b6c8-ef8873b57369" providerId="ADAL" clId="{ED999C67-D865-4E96-9B75-7D9BF7D7C45A}" dt="2022-07-26T13:13:05.075" v="0" actId="2696"/>
        <pc:sldMkLst>
          <pc:docMk/>
          <pc:sldMk cId="1062640946" sldId="3784"/>
        </pc:sldMkLst>
      </pc:sldChg>
      <pc:sldChg chg="addSp delSp modSp mod">
        <pc:chgData name="Fremgen, Richard" userId="3a4bbaeb-684c-49c9-b6c8-ef8873b57369" providerId="ADAL" clId="{ED999C67-D865-4E96-9B75-7D9BF7D7C45A}" dt="2022-07-26T13:41:30.966" v="1478" actId="21"/>
        <pc:sldMkLst>
          <pc:docMk/>
          <pc:sldMk cId="4072824777" sldId="3784"/>
        </pc:sldMkLst>
        <pc:spChg chg="del">
          <ac:chgData name="Fremgen, Richard" userId="3a4bbaeb-684c-49c9-b6c8-ef8873b57369" providerId="ADAL" clId="{ED999C67-D865-4E96-9B75-7D9BF7D7C45A}" dt="2022-07-26T13:33:04.568" v="1220" actId="478"/>
          <ac:spMkLst>
            <pc:docMk/>
            <pc:sldMk cId="4072824777" sldId="3784"/>
            <ac:spMk id="2" creationId="{01A74F71-84A2-E0EB-3799-B501EDE7A98B}"/>
          </ac:spMkLst>
        </pc:spChg>
        <pc:spChg chg="add del mod">
          <ac:chgData name="Fremgen, Richard" userId="3a4bbaeb-684c-49c9-b6c8-ef8873b57369" providerId="ADAL" clId="{ED999C67-D865-4E96-9B75-7D9BF7D7C45A}" dt="2022-07-26T13:33:06.609" v="1221" actId="478"/>
          <ac:spMkLst>
            <pc:docMk/>
            <pc:sldMk cId="4072824777" sldId="3784"/>
            <ac:spMk id="6" creationId="{82A3CF2A-3EBE-4E08-A393-D081D5FAA24A}"/>
          </ac:spMkLst>
        </pc:spChg>
        <pc:spChg chg="del">
          <ac:chgData name="Fremgen, Richard" userId="3a4bbaeb-684c-49c9-b6c8-ef8873b57369" providerId="ADAL" clId="{ED999C67-D865-4E96-9B75-7D9BF7D7C45A}" dt="2022-07-26T13:41:30.966" v="1478" actId="21"/>
          <ac:spMkLst>
            <pc:docMk/>
            <pc:sldMk cId="4072824777" sldId="3784"/>
            <ac:spMk id="12" creationId="{B736FB34-8C4F-48F4-A574-544ACBF339EE}"/>
          </ac:spMkLst>
        </pc:spChg>
        <pc:spChg chg="mod">
          <ac:chgData name="Fremgen, Richard" userId="3a4bbaeb-684c-49c9-b6c8-ef8873b57369" providerId="ADAL" clId="{ED999C67-D865-4E96-9B75-7D9BF7D7C45A}" dt="2022-07-26T13:35:32.102" v="1406" actId="1076"/>
          <ac:spMkLst>
            <pc:docMk/>
            <pc:sldMk cId="4072824777" sldId="3784"/>
            <ac:spMk id="2460" creationId="{16F55E0A-8CE9-A007-7E79-DAB0F473D0F8}"/>
          </ac:spMkLst>
        </pc:spChg>
        <pc:graphicFrameChg chg="del mod">
          <ac:chgData name="Fremgen, Richard" userId="3a4bbaeb-684c-49c9-b6c8-ef8873b57369" providerId="ADAL" clId="{ED999C67-D865-4E96-9B75-7D9BF7D7C45A}" dt="2022-07-26T13:36:01.637" v="1417" actId="21"/>
          <ac:graphicFrameMkLst>
            <pc:docMk/>
            <pc:sldMk cId="4072824777" sldId="3784"/>
            <ac:graphicFrameMk id="257" creationId="{BB4C668F-6054-19D7-59CF-08E6FEC7F050}"/>
          </ac:graphicFrameMkLst>
        </pc:graphicFrameChg>
        <pc:picChg chg="mod">
          <ac:chgData name="Fremgen, Richard" userId="3a4bbaeb-684c-49c9-b6c8-ef8873b57369" providerId="ADAL" clId="{ED999C67-D865-4E96-9B75-7D9BF7D7C45A}" dt="2022-07-26T13:33:22.881" v="1222" actId="1076"/>
          <ac:picMkLst>
            <pc:docMk/>
            <pc:sldMk cId="4072824777" sldId="3784"/>
            <ac:picMk id="5" creationId="{005F6714-8022-4B6E-B278-CE0B81E11F7E}"/>
          </ac:picMkLst>
        </pc:picChg>
        <pc:picChg chg="del mod">
          <ac:chgData name="Fremgen, Richard" userId="3a4bbaeb-684c-49c9-b6c8-ef8873b57369" providerId="ADAL" clId="{ED999C67-D865-4E96-9B75-7D9BF7D7C45A}" dt="2022-07-26T13:39:36.447" v="1449" actId="21"/>
          <ac:picMkLst>
            <pc:docMk/>
            <pc:sldMk cId="4072824777" sldId="3784"/>
            <ac:picMk id="869" creationId="{078A1402-78F3-977B-5290-B16BB61CA384}"/>
          </ac:picMkLst>
        </pc:picChg>
        <pc:picChg chg="del mod">
          <ac:chgData name="Fremgen, Richard" userId="3a4bbaeb-684c-49c9-b6c8-ef8873b57369" providerId="ADAL" clId="{ED999C67-D865-4E96-9B75-7D9BF7D7C45A}" dt="2022-07-26T13:35:06.384" v="1362" actId="478"/>
          <ac:picMkLst>
            <pc:docMk/>
            <pc:sldMk cId="4072824777" sldId="3784"/>
            <ac:picMk id="2458" creationId="{DAE6F415-713C-114B-91C9-5629A91B636D}"/>
          </ac:picMkLst>
        </pc:picChg>
        <pc:picChg chg="del mod">
          <ac:chgData name="Fremgen, Richard" userId="3a4bbaeb-684c-49c9-b6c8-ef8873b57369" providerId="ADAL" clId="{ED999C67-D865-4E96-9B75-7D9BF7D7C45A}" dt="2022-07-26T13:35:08.253" v="1363" actId="478"/>
          <ac:picMkLst>
            <pc:docMk/>
            <pc:sldMk cId="4072824777" sldId="3784"/>
            <ac:picMk id="2459" creationId="{5E2A78F6-5DA6-043D-503C-924C2AB6BB07}"/>
          </ac:picMkLst>
        </pc:picChg>
        <pc:picChg chg="del mod">
          <ac:chgData name="Fremgen, Richard" userId="3a4bbaeb-684c-49c9-b6c8-ef8873b57369" providerId="ADAL" clId="{ED999C67-D865-4E96-9B75-7D9BF7D7C45A}" dt="2022-07-26T13:39:36.447" v="1449" actId="21"/>
          <ac:picMkLst>
            <pc:docMk/>
            <pc:sldMk cId="4072824777" sldId="3784"/>
            <ac:picMk id="2461" creationId="{31B184ED-ADBC-5DFF-A1E6-DA66F4715D89}"/>
          </ac:picMkLst>
        </pc:picChg>
        <pc:cxnChg chg="mod">
          <ac:chgData name="Fremgen, Richard" userId="3a4bbaeb-684c-49c9-b6c8-ef8873b57369" providerId="ADAL" clId="{ED999C67-D865-4E96-9B75-7D9BF7D7C45A}" dt="2022-07-26T13:33:25.019" v="1223" actId="1076"/>
          <ac:cxnSpMkLst>
            <pc:docMk/>
            <pc:sldMk cId="4072824777" sldId="3784"/>
            <ac:cxnSpMk id="7" creationId="{1ABEE285-1D3A-44B7-9D39-5305D0B86699}"/>
          </ac:cxnSpMkLst>
        </pc:cxnChg>
        <pc:cxnChg chg="mod">
          <ac:chgData name="Fremgen, Richard" userId="3a4bbaeb-684c-49c9-b6c8-ef8873b57369" providerId="ADAL" clId="{ED999C67-D865-4E96-9B75-7D9BF7D7C45A}" dt="2022-07-26T13:33:26.486" v="1224" actId="1076"/>
          <ac:cxnSpMkLst>
            <pc:docMk/>
            <pc:sldMk cId="4072824777" sldId="3784"/>
            <ac:cxnSpMk id="17" creationId="{A386D772-9848-4B57-BB5F-4921A58959A6}"/>
          </ac:cxnSpMkLst>
        </pc:cxnChg>
      </pc:sldChg>
      <pc:sldChg chg="del">
        <pc:chgData name="Fremgen, Richard" userId="3a4bbaeb-684c-49c9-b6c8-ef8873b57369" providerId="ADAL" clId="{ED999C67-D865-4E96-9B75-7D9BF7D7C45A}" dt="2022-07-26T13:13:12.028" v="1" actId="2696"/>
        <pc:sldMkLst>
          <pc:docMk/>
          <pc:sldMk cId="1001169022" sldId="3785"/>
        </pc:sldMkLst>
      </pc:sldChg>
      <pc:sldChg chg="addSp delSp modSp new mod">
        <pc:chgData name="Fremgen, Richard" userId="3a4bbaeb-684c-49c9-b6c8-ef8873b57369" providerId="ADAL" clId="{ED999C67-D865-4E96-9B75-7D9BF7D7C45A}" dt="2022-07-26T13:59:48.658" v="2501" actId="1076"/>
        <pc:sldMkLst>
          <pc:docMk/>
          <pc:sldMk cId="3368650215" sldId="3785"/>
        </pc:sldMkLst>
        <pc:spChg chg="mod">
          <ac:chgData name="Fremgen, Richard" userId="3a4bbaeb-684c-49c9-b6c8-ef8873b57369" providerId="ADAL" clId="{ED999C67-D865-4E96-9B75-7D9BF7D7C45A}" dt="2022-07-26T13:46:53.336" v="2001" actId="20577"/>
          <ac:spMkLst>
            <pc:docMk/>
            <pc:sldMk cId="3368650215" sldId="3785"/>
            <ac:spMk id="2" creationId="{5AA23F2B-7462-478F-8ABB-7D2B6CD75B2C}"/>
          </ac:spMkLst>
        </pc:spChg>
        <pc:spChg chg="del">
          <ac:chgData name="Fremgen, Richard" userId="3a4bbaeb-684c-49c9-b6c8-ef8873b57369" providerId="ADAL" clId="{ED999C67-D865-4E96-9B75-7D9BF7D7C45A}" dt="2022-07-26T13:47:12.951" v="2002" actId="478"/>
          <ac:spMkLst>
            <pc:docMk/>
            <pc:sldMk cId="3368650215" sldId="3785"/>
            <ac:spMk id="3" creationId="{201E20A4-D71A-4B97-A960-0813A7EB1F8F}"/>
          </ac:spMkLst>
        </pc:spChg>
        <pc:spChg chg="del">
          <ac:chgData name="Fremgen, Richard" userId="3a4bbaeb-684c-49c9-b6c8-ef8873b57369" providerId="ADAL" clId="{ED999C67-D865-4E96-9B75-7D9BF7D7C45A}" dt="2022-07-26T13:46:41.393" v="1958" actId="478"/>
          <ac:spMkLst>
            <pc:docMk/>
            <pc:sldMk cId="3368650215" sldId="3785"/>
            <ac:spMk id="4" creationId="{61006F9C-8259-4A70-BBE4-A589D270549B}"/>
          </ac:spMkLst>
        </pc:spChg>
        <pc:spChg chg="add mod">
          <ac:chgData name="Fremgen, Richard" userId="3a4bbaeb-684c-49c9-b6c8-ef8873b57369" providerId="ADAL" clId="{ED999C67-D865-4E96-9B75-7D9BF7D7C45A}" dt="2022-07-26T13:59:41.951" v="2499" actId="20577"/>
          <ac:spMkLst>
            <pc:docMk/>
            <pc:sldMk cId="3368650215" sldId="3785"/>
            <ac:spMk id="7" creationId="{E7321037-7E96-4849-8A82-4B0512AF58EA}"/>
          </ac:spMkLst>
        </pc:spChg>
        <pc:spChg chg="add mod">
          <ac:chgData name="Fremgen, Richard" userId="3a4bbaeb-684c-49c9-b6c8-ef8873b57369" providerId="ADAL" clId="{ED999C67-D865-4E96-9B75-7D9BF7D7C45A}" dt="2022-07-26T13:59:48.658" v="2501" actId="1076"/>
          <ac:spMkLst>
            <pc:docMk/>
            <pc:sldMk cId="3368650215" sldId="3785"/>
            <ac:spMk id="8" creationId="{5D3977E7-4480-4CAC-9338-D383CBFC95AB}"/>
          </ac:spMkLst>
        </pc:spChg>
        <pc:picChg chg="add mod">
          <ac:chgData name="Fremgen, Richard" userId="3a4bbaeb-684c-49c9-b6c8-ef8873b57369" providerId="ADAL" clId="{ED999C67-D865-4E96-9B75-7D9BF7D7C45A}" dt="2022-07-26T13:59:43.906" v="2500" actId="1076"/>
          <ac:picMkLst>
            <pc:docMk/>
            <pc:sldMk cId="3368650215" sldId="3785"/>
            <ac:picMk id="6" creationId="{6C038704-48D1-47AF-B566-9EA4CDA76674}"/>
          </ac:picMkLst>
        </pc:picChg>
      </pc:sldChg>
      <pc:sldChg chg="del">
        <pc:chgData name="Fremgen, Richard" userId="3a4bbaeb-684c-49c9-b6c8-ef8873b57369" providerId="ADAL" clId="{ED999C67-D865-4E96-9B75-7D9BF7D7C45A}" dt="2022-07-26T13:13:12.028" v="1" actId="2696"/>
        <pc:sldMkLst>
          <pc:docMk/>
          <pc:sldMk cId="122640110" sldId="3786"/>
        </pc:sldMkLst>
      </pc:sldChg>
      <pc:sldChg chg="addSp delSp modSp new mod">
        <pc:chgData name="Fremgen, Richard" userId="3a4bbaeb-684c-49c9-b6c8-ef8873b57369" providerId="ADAL" clId="{ED999C67-D865-4E96-9B75-7D9BF7D7C45A}" dt="2022-07-26T13:52:19.105" v="2225" actId="1076"/>
        <pc:sldMkLst>
          <pc:docMk/>
          <pc:sldMk cId="2226904531" sldId="3786"/>
        </pc:sldMkLst>
        <pc:spChg chg="mod">
          <ac:chgData name="Fremgen, Richard" userId="3a4bbaeb-684c-49c9-b6c8-ef8873b57369" providerId="ADAL" clId="{ED999C67-D865-4E96-9B75-7D9BF7D7C45A}" dt="2022-07-26T13:52:00.794" v="2219" actId="20577"/>
          <ac:spMkLst>
            <pc:docMk/>
            <pc:sldMk cId="2226904531" sldId="3786"/>
            <ac:spMk id="2" creationId="{3BA4B134-1478-42A4-BF6D-82450604758E}"/>
          </ac:spMkLst>
        </pc:spChg>
        <pc:spChg chg="del">
          <ac:chgData name="Fremgen, Richard" userId="3a4bbaeb-684c-49c9-b6c8-ef8873b57369" providerId="ADAL" clId="{ED999C67-D865-4E96-9B75-7D9BF7D7C45A}" dt="2022-07-26T13:52:15.518" v="2221" actId="478"/>
          <ac:spMkLst>
            <pc:docMk/>
            <pc:sldMk cId="2226904531" sldId="3786"/>
            <ac:spMk id="3" creationId="{1661645B-7D0F-4A87-AAE3-F5EEB32D9C15}"/>
          </ac:spMkLst>
        </pc:spChg>
        <pc:spChg chg="del">
          <ac:chgData name="Fremgen, Richard" userId="3a4bbaeb-684c-49c9-b6c8-ef8873b57369" providerId="ADAL" clId="{ED999C67-D865-4E96-9B75-7D9BF7D7C45A}" dt="2022-07-26T13:52:03.426" v="2220" actId="478"/>
          <ac:spMkLst>
            <pc:docMk/>
            <pc:sldMk cId="2226904531" sldId="3786"/>
            <ac:spMk id="4" creationId="{EAFAE556-20A6-4A3D-8243-C98E3B513F95}"/>
          </ac:spMkLst>
        </pc:spChg>
        <pc:picChg chg="add mod">
          <ac:chgData name="Fremgen, Richard" userId="3a4bbaeb-684c-49c9-b6c8-ef8873b57369" providerId="ADAL" clId="{ED999C67-D865-4E96-9B75-7D9BF7D7C45A}" dt="2022-07-26T13:52:19.105" v="2225" actId="1076"/>
          <ac:picMkLst>
            <pc:docMk/>
            <pc:sldMk cId="2226904531" sldId="3786"/>
            <ac:picMk id="6" creationId="{A7384391-5CD0-4227-B730-17ABF70CFE8B}"/>
          </ac:picMkLst>
        </pc:picChg>
      </pc:sldChg>
      <pc:sldChg chg="del">
        <pc:chgData name="Fremgen, Richard" userId="3a4bbaeb-684c-49c9-b6c8-ef8873b57369" providerId="ADAL" clId="{ED999C67-D865-4E96-9B75-7D9BF7D7C45A}" dt="2022-07-26T13:13:12.028" v="1" actId="2696"/>
        <pc:sldMkLst>
          <pc:docMk/>
          <pc:sldMk cId="91991983" sldId="3787"/>
        </pc:sldMkLst>
      </pc:sldChg>
      <pc:sldChg chg="addSp delSp modSp add mod ord">
        <pc:chgData name="Fremgen, Richard" userId="3a4bbaeb-684c-49c9-b6c8-ef8873b57369" providerId="ADAL" clId="{ED999C67-D865-4E96-9B75-7D9BF7D7C45A}" dt="2022-07-26T14:01:57.635" v="2591" actId="113"/>
        <pc:sldMkLst>
          <pc:docMk/>
          <pc:sldMk cId="2726464873" sldId="3787"/>
        </pc:sldMkLst>
        <pc:spChg chg="mod">
          <ac:chgData name="Fremgen, Richard" userId="3a4bbaeb-684c-49c9-b6c8-ef8873b57369" providerId="ADAL" clId="{ED999C67-D865-4E96-9B75-7D9BF7D7C45A}" dt="2022-07-26T14:01:57.635" v="2591" actId="113"/>
          <ac:spMkLst>
            <pc:docMk/>
            <pc:sldMk cId="2726464873" sldId="3787"/>
            <ac:spMk id="7" creationId="{E7321037-7E96-4849-8A82-4B0512AF58EA}"/>
          </ac:spMkLst>
        </pc:spChg>
        <pc:spChg chg="del">
          <ac:chgData name="Fremgen, Richard" userId="3a4bbaeb-684c-49c9-b6c8-ef8873b57369" providerId="ADAL" clId="{ED999C67-D865-4E96-9B75-7D9BF7D7C45A}" dt="2022-07-26T13:55:24.683" v="2289" actId="478"/>
          <ac:spMkLst>
            <pc:docMk/>
            <pc:sldMk cId="2726464873" sldId="3787"/>
            <ac:spMk id="8" creationId="{5D3977E7-4480-4CAC-9338-D383CBFC95AB}"/>
          </ac:spMkLst>
        </pc:spChg>
        <pc:picChg chg="add mod modCrop">
          <ac:chgData name="Fremgen, Richard" userId="3a4bbaeb-684c-49c9-b6c8-ef8873b57369" providerId="ADAL" clId="{ED999C67-D865-4E96-9B75-7D9BF7D7C45A}" dt="2022-07-26T13:55:30.386" v="2292" actId="14100"/>
          <ac:picMkLst>
            <pc:docMk/>
            <pc:sldMk cId="2726464873" sldId="3787"/>
            <ac:picMk id="4" creationId="{97CF0D8A-3328-43BB-84DC-8F705445F537}"/>
          </ac:picMkLst>
        </pc:picChg>
        <pc:picChg chg="del">
          <ac:chgData name="Fremgen, Richard" userId="3a4bbaeb-684c-49c9-b6c8-ef8873b57369" providerId="ADAL" clId="{ED999C67-D865-4E96-9B75-7D9BF7D7C45A}" dt="2022-07-26T13:54:52.582" v="2231" actId="478"/>
          <ac:picMkLst>
            <pc:docMk/>
            <pc:sldMk cId="2726464873" sldId="3787"/>
            <ac:picMk id="6" creationId="{6C038704-48D1-47AF-B566-9EA4CDA76674}"/>
          </ac:picMkLst>
        </pc:picChg>
      </pc:sldChg>
      <pc:sldChg chg="delSp modSp new mod">
        <pc:chgData name="Fremgen, Richard" userId="3a4bbaeb-684c-49c9-b6c8-ef8873b57369" providerId="ADAL" clId="{ED999C67-D865-4E96-9B75-7D9BF7D7C45A}" dt="2022-07-26T14:22:05.721" v="3725" actId="14100"/>
        <pc:sldMkLst>
          <pc:docMk/>
          <pc:sldMk cId="1091687040" sldId="3788"/>
        </pc:sldMkLst>
        <pc:spChg chg="mod">
          <ac:chgData name="Fremgen, Richard" userId="3a4bbaeb-684c-49c9-b6c8-ef8873b57369" providerId="ADAL" clId="{ED999C67-D865-4E96-9B75-7D9BF7D7C45A}" dt="2022-07-26T14:17:06.710" v="2994" actId="20577"/>
          <ac:spMkLst>
            <pc:docMk/>
            <pc:sldMk cId="1091687040" sldId="3788"/>
            <ac:spMk id="2" creationId="{E621066D-051F-4F4F-B489-48FC06F1C92D}"/>
          </ac:spMkLst>
        </pc:spChg>
        <pc:spChg chg="mod">
          <ac:chgData name="Fremgen, Richard" userId="3a4bbaeb-684c-49c9-b6c8-ef8873b57369" providerId="ADAL" clId="{ED999C67-D865-4E96-9B75-7D9BF7D7C45A}" dt="2022-07-26T14:22:05.721" v="3725" actId="14100"/>
          <ac:spMkLst>
            <pc:docMk/>
            <pc:sldMk cId="1091687040" sldId="3788"/>
            <ac:spMk id="3" creationId="{CE3302FB-3210-4922-971C-C9DDE2935238}"/>
          </ac:spMkLst>
        </pc:spChg>
        <pc:spChg chg="del">
          <ac:chgData name="Fremgen, Richard" userId="3a4bbaeb-684c-49c9-b6c8-ef8873b57369" providerId="ADAL" clId="{ED999C67-D865-4E96-9B75-7D9BF7D7C45A}" dt="2022-07-26T14:08:58.235" v="2605" actId="478"/>
          <ac:spMkLst>
            <pc:docMk/>
            <pc:sldMk cId="1091687040" sldId="3788"/>
            <ac:spMk id="4" creationId="{66CA0BCD-0399-4339-9178-D5DE231F83A1}"/>
          </ac:spMkLst>
        </pc:spChg>
      </pc:sldChg>
      <pc:sldChg chg="delSp modSp new mod">
        <pc:chgData name="Fremgen, Richard" userId="3a4bbaeb-684c-49c9-b6c8-ef8873b57369" providerId="ADAL" clId="{ED999C67-D865-4E96-9B75-7D9BF7D7C45A}" dt="2022-07-26T15:24:10.380" v="4578" actId="20577"/>
        <pc:sldMkLst>
          <pc:docMk/>
          <pc:sldMk cId="2929504554" sldId="3789"/>
        </pc:sldMkLst>
        <pc:spChg chg="mod">
          <ac:chgData name="Fremgen, Richard" userId="3a4bbaeb-684c-49c9-b6c8-ef8873b57369" providerId="ADAL" clId="{ED999C67-D865-4E96-9B75-7D9BF7D7C45A}" dt="2022-07-26T15:11:24.072" v="4083" actId="20577"/>
          <ac:spMkLst>
            <pc:docMk/>
            <pc:sldMk cId="2929504554" sldId="3789"/>
            <ac:spMk id="2" creationId="{20F02622-1A46-48BA-A564-A173309CF50D}"/>
          </ac:spMkLst>
        </pc:spChg>
        <pc:spChg chg="mod">
          <ac:chgData name="Fremgen, Richard" userId="3a4bbaeb-684c-49c9-b6c8-ef8873b57369" providerId="ADAL" clId="{ED999C67-D865-4E96-9B75-7D9BF7D7C45A}" dt="2022-07-26T15:24:10.380" v="4578" actId="20577"/>
          <ac:spMkLst>
            <pc:docMk/>
            <pc:sldMk cId="2929504554" sldId="3789"/>
            <ac:spMk id="3" creationId="{84CA815D-1852-4882-BF5D-F9DECA522086}"/>
          </ac:spMkLst>
        </pc:spChg>
        <pc:spChg chg="del">
          <ac:chgData name="Fremgen, Richard" userId="3a4bbaeb-684c-49c9-b6c8-ef8873b57369" providerId="ADAL" clId="{ED999C67-D865-4E96-9B75-7D9BF7D7C45A}" dt="2022-07-26T14:22:17.026" v="3727" actId="478"/>
          <ac:spMkLst>
            <pc:docMk/>
            <pc:sldMk cId="2929504554" sldId="3789"/>
            <ac:spMk id="4" creationId="{4F63A752-06C9-4787-A70D-22A7F525E040}"/>
          </ac:spMkLst>
        </pc:spChg>
      </pc:sldChg>
      <pc:sldChg chg="del">
        <pc:chgData name="Fremgen, Richard" userId="3a4bbaeb-684c-49c9-b6c8-ef8873b57369" providerId="ADAL" clId="{ED999C67-D865-4E96-9B75-7D9BF7D7C45A}" dt="2022-07-26T13:13:12.028" v="1" actId="2696"/>
        <pc:sldMkLst>
          <pc:docMk/>
          <pc:sldMk cId="3352652534" sldId="3789"/>
        </pc:sldMkLst>
      </pc:sldChg>
      <pc:sldChg chg="addSp delSp modSp new mod">
        <pc:chgData name="Fremgen, Richard" userId="3a4bbaeb-684c-49c9-b6c8-ef8873b57369" providerId="ADAL" clId="{ED999C67-D865-4E96-9B75-7D9BF7D7C45A}" dt="2022-07-26T15:44:22.012" v="5722" actId="14100"/>
        <pc:sldMkLst>
          <pc:docMk/>
          <pc:sldMk cId="1415178637" sldId="3790"/>
        </pc:sldMkLst>
        <pc:spChg chg="mod">
          <ac:chgData name="Fremgen, Richard" userId="3a4bbaeb-684c-49c9-b6c8-ef8873b57369" providerId="ADAL" clId="{ED999C67-D865-4E96-9B75-7D9BF7D7C45A}" dt="2022-07-26T15:28:44.174" v="4603" actId="20577"/>
          <ac:spMkLst>
            <pc:docMk/>
            <pc:sldMk cId="1415178637" sldId="3790"/>
            <ac:spMk id="2" creationId="{2988ECCF-8B4C-4AB4-A141-3137B63BB239}"/>
          </ac:spMkLst>
        </pc:spChg>
        <pc:spChg chg="mod">
          <ac:chgData name="Fremgen, Richard" userId="3a4bbaeb-684c-49c9-b6c8-ef8873b57369" providerId="ADAL" clId="{ED999C67-D865-4E96-9B75-7D9BF7D7C45A}" dt="2022-07-26T15:44:22.012" v="5722" actId="14100"/>
          <ac:spMkLst>
            <pc:docMk/>
            <pc:sldMk cId="1415178637" sldId="3790"/>
            <ac:spMk id="3" creationId="{4DCDA792-7655-4C80-9218-78EDF6173BF5}"/>
          </ac:spMkLst>
        </pc:spChg>
        <pc:spChg chg="del">
          <ac:chgData name="Fremgen, Richard" userId="3a4bbaeb-684c-49c9-b6c8-ef8873b57369" providerId="ADAL" clId="{ED999C67-D865-4E96-9B75-7D9BF7D7C45A}" dt="2022-07-26T15:25:16.814" v="4580" actId="478"/>
          <ac:spMkLst>
            <pc:docMk/>
            <pc:sldMk cId="1415178637" sldId="3790"/>
            <ac:spMk id="4" creationId="{25009112-CA41-4772-BD10-13D015792B8B}"/>
          </ac:spMkLst>
        </pc:spChg>
        <pc:picChg chg="add del mod">
          <ac:chgData name="Fremgen, Richard" userId="3a4bbaeb-684c-49c9-b6c8-ef8873b57369" providerId="ADAL" clId="{ED999C67-D865-4E96-9B75-7D9BF7D7C45A}" dt="2022-07-26T15:36:31.493" v="5661" actId="478"/>
          <ac:picMkLst>
            <pc:docMk/>
            <pc:sldMk cId="1415178637" sldId="3790"/>
            <ac:picMk id="5" creationId="{F0235FED-BA3B-49DE-A014-32065E272866}"/>
          </ac:picMkLst>
        </pc:picChg>
        <pc:picChg chg="add mod">
          <ac:chgData name="Fremgen, Richard" userId="3a4bbaeb-684c-49c9-b6c8-ef8873b57369" providerId="ADAL" clId="{ED999C67-D865-4E96-9B75-7D9BF7D7C45A}" dt="2022-07-26T15:36:44.451" v="5666" actId="1076"/>
          <ac:picMkLst>
            <pc:docMk/>
            <pc:sldMk cId="1415178637" sldId="3790"/>
            <ac:picMk id="1026" creationId="{98E41EE5-3DE4-4142-AEE6-CB4E0B71B034}"/>
          </ac:picMkLst>
        </pc:picChg>
        <pc:picChg chg="add mod">
          <ac:chgData name="Fremgen, Richard" userId="3a4bbaeb-684c-49c9-b6c8-ef8873b57369" providerId="ADAL" clId="{ED999C67-D865-4E96-9B75-7D9BF7D7C45A}" dt="2022-07-26T15:37:02.627" v="5670" actId="1076"/>
          <ac:picMkLst>
            <pc:docMk/>
            <pc:sldMk cId="1415178637" sldId="3790"/>
            <ac:picMk id="1028" creationId="{D8CB9A0F-479E-4CA5-86AB-02C1AEF1BC48}"/>
          </ac:picMkLst>
        </pc:picChg>
      </pc:sldChg>
      <pc:sldChg chg="del">
        <pc:chgData name="Fremgen, Richard" userId="3a4bbaeb-684c-49c9-b6c8-ef8873b57369" providerId="ADAL" clId="{ED999C67-D865-4E96-9B75-7D9BF7D7C45A}" dt="2022-07-26T13:13:12.028" v="1" actId="2696"/>
        <pc:sldMkLst>
          <pc:docMk/>
          <pc:sldMk cId="3011129420" sldId="3790"/>
        </pc:sldMkLst>
      </pc:sldChg>
      <pc:sldChg chg="del">
        <pc:chgData name="Fremgen, Richard" userId="3a4bbaeb-684c-49c9-b6c8-ef8873b57369" providerId="ADAL" clId="{ED999C67-D865-4E96-9B75-7D9BF7D7C45A}" dt="2022-07-26T13:13:12.028" v="1" actId="2696"/>
        <pc:sldMkLst>
          <pc:docMk/>
          <pc:sldMk cId="1471896201" sldId="3791"/>
        </pc:sldMkLst>
      </pc:sldChg>
      <pc:sldChg chg="del">
        <pc:chgData name="Fremgen, Richard" userId="3a4bbaeb-684c-49c9-b6c8-ef8873b57369" providerId="ADAL" clId="{ED999C67-D865-4E96-9B75-7D9BF7D7C45A}" dt="2022-07-26T13:13:12.028" v="1" actId="2696"/>
        <pc:sldMkLst>
          <pc:docMk/>
          <pc:sldMk cId="77270666" sldId="3792"/>
        </pc:sldMkLst>
      </pc:sldChg>
      <pc:sldChg chg="del">
        <pc:chgData name="Fremgen, Richard" userId="3a4bbaeb-684c-49c9-b6c8-ef8873b57369" providerId="ADAL" clId="{ED999C67-D865-4E96-9B75-7D9BF7D7C45A}" dt="2022-07-26T13:13:12.028" v="1" actId="2696"/>
        <pc:sldMkLst>
          <pc:docMk/>
          <pc:sldMk cId="3495226691" sldId="3793"/>
        </pc:sldMkLst>
      </pc:sldChg>
      <pc:sldChg chg="del">
        <pc:chgData name="Fremgen, Richard" userId="3a4bbaeb-684c-49c9-b6c8-ef8873b57369" providerId="ADAL" clId="{ED999C67-D865-4E96-9B75-7D9BF7D7C45A}" dt="2022-07-26T13:13:05.075" v="0" actId="2696"/>
        <pc:sldMkLst>
          <pc:docMk/>
          <pc:sldMk cId="3936535665" sldId="3794"/>
        </pc:sldMkLst>
      </pc:sldChg>
      <pc:sldChg chg="del">
        <pc:chgData name="Fremgen, Richard" userId="3a4bbaeb-684c-49c9-b6c8-ef8873b57369" providerId="ADAL" clId="{ED999C67-D865-4E96-9B75-7D9BF7D7C45A}" dt="2022-07-26T13:13:05.075" v="0" actId="2696"/>
        <pc:sldMkLst>
          <pc:docMk/>
          <pc:sldMk cId="2649242403" sldId="3796"/>
        </pc:sldMkLst>
      </pc:sldChg>
      <pc:sldChg chg="del">
        <pc:chgData name="Fremgen, Richard" userId="3a4bbaeb-684c-49c9-b6c8-ef8873b57369" providerId="ADAL" clId="{ED999C67-D865-4E96-9B75-7D9BF7D7C45A}" dt="2022-07-26T13:13:12.028" v="1" actId="2696"/>
        <pc:sldMkLst>
          <pc:docMk/>
          <pc:sldMk cId="153889361" sldId="3797"/>
        </pc:sldMkLst>
      </pc:sldChg>
      <pc:sldChg chg="del">
        <pc:chgData name="Fremgen, Richard" userId="3a4bbaeb-684c-49c9-b6c8-ef8873b57369" providerId="ADAL" clId="{ED999C67-D865-4E96-9B75-7D9BF7D7C45A}" dt="2022-07-26T13:13:12.028" v="1" actId="2696"/>
        <pc:sldMkLst>
          <pc:docMk/>
          <pc:sldMk cId="2249163155" sldId="3798"/>
        </pc:sldMkLst>
      </pc:sldChg>
    </pc:docChg>
  </pc:docChgLst>
  <pc:docChgLst>
    <pc:chgData name="Fremgen, Richard" userId="3a4bbaeb-684c-49c9-b6c8-ef8873b57369" providerId="ADAL" clId="{5BB6D8FF-D086-4A02-A8ED-C00AB399D621}"/>
    <pc:docChg chg="undo redo custSel addSld delSld modSld sldOrd modSection">
      <pc:chgData name="Fremgen, Richard" userId="3a4bbaeb-684c-49c9-b6c8-ef8873b57369" providerId="ADAL" clId="{5BB6D8FF-D086-4A02-A8ED-C00AB399D621}" dt="2022-08-18T16:35:36.562" v="3551" actId="2696"/>
      <pc:docMkLst>
        <pc:docMk/>
      </pc:docMkLst>
      <pc:sldChg chg="modSp mod">
        <pc:chgData name="Fremgen, Richard" userId="3a4bbaeb-684c-49c9-b6c8-ef8873b57369" providerId="ADAL" clId="{5BB6D8FF-D086-4A02-A8ED-C00AB399D621}" dt="2022-08-18T05:24:35.608" v="3296" actId="12788"/>
        <pc:sldMkLst>
          <pc:docMk/>
          <pc:sldMk cId="452275832" sldId="3735"/>
        </pc:sldMkLst>
        <pc:spChg chg="mod">
          <ac:chgData name="Fremgen, Richard" userId="3a4bbaeb-684c-49c9-b6c8-ef8873b57369" providerId="ADAL" clId="{5BB6D8FF-D086-4A02-A8ED-C00AB399D621}" dt="2022-08-18T05:24:35.608" v="3296" actId="12788"/>
          <ac:spMkLst>
            <pc:docMk/>
            <pc:sldMk cId="452275832" sldId="3735"/>
            <ac:spMk id="5" creationId="{214F6240-448D-4692-B961-55B0DC7E30A9}"/>
          </ac:spMkLst>
        </pc:spChg>
      </pc:sldChg>
      <pc:sldChg chg="addSp delSp modSp mod">
        <pc:chgData name="Fremgen, Richard" userId="3a4bbaeb-684c-49c9-b6c8-ef8873b57369" providerId="ADAL" clId="{5BB6D8FF-D086-4A02-A8ED-C00AB399D621}" dt="2022-08-18T05:24:11.002" v="3294" actId="12788"/>
        <pc:sldMkLst>
          <pc:docMk/>
          <pc:sldMk cId="232683655" sldId="3776"/>
        </pc:sldMkLst>
        <pc:spChg chg="mod">
          <ac:chgData name="Fremgen, Richard" userId="3a4bbaeb-684c-49c9-b6c8-ef8873b57369" providerId="ADAL" clId="{5BB6D8FF-D086-4A02-A8ED-C00AB399D621}" dt="2022-08-18T05:24:04.872" v="3292" actId="1076"/>
          <ac:spMkLst>
            <pc:docMk/>
            <pc:sldMk cId="232683655" sldId="3776"/>
            <ac:spMk id="3" creationId="{44AF3360-5106-4F18-9A73-001059655FCC}"/>
          </ac:spMkLst>
        </pc:spChg>
        <pc:picChg chg="del">
          <ac:chgData name="Fremgen, Richard" userId="3a4bbaeb-684c-49c9-b6c8-ef8873b57369" providerId="ADAL" clId="{5BB6D8FF-D086-4A02-A8ED-C00AB399D621}" dt="2022-08-18T02:38:54.660" v="1" actId="478"/>
          <ac:picMkLst>
            <pc:docMk/>
            <pc:sldMk cId="232683655" sldId="3776"/>
            <ac:picMk id="4" creationId="{E2367CDC-FA3A-48BB-B5AD-4F9B48485730}"/>
          </ac:picMkLst>
        </pc:picChg>
        <pc:picChg chg="add mod">
          <ac:chgData name="Fremgen, Richard" userId="3a4bbaeb-684c-49c9-b6c8-ef8873b57369" providerId="ADAL" clId="{5BB6D8FF-D086-4A02-A8ED-C00AB399D621}" dt="2022-08-18T05:24:11.002" v="3294" actId="12788"/>
          <ac:picMkLst>
            <pc:docMk/>
            <pc:sldMk cId="232683655" sldId="3776"/>
            <ac:picMk id="5" creationId="{5964D268-FE01-42B3-94A5-E5C5FC994DDA}"/>
          </ac:picMkLst>
        </pc:picChg>
      </pc:sldChg>
      <pc:sldChg chg="modSp del mod">
        <pc:chgData name="Fremgen, Richard" userId="3a4bbaeb-684c-49c9-b6c8-ef8873b57369" providerId="ADAL" clId="{5BB6D8FF-D086-4A02-A8ED-C00AB399D621}" dt="2022-08-18T03:45:03.272" v="1526" actId="47"/>
        <pc:sldMkLst>
          <pc:docMk/>
          <pc:sldMk cId="2929504554" sldId="3789"/>
        </pc:sldMkLst>
        <pc:spChg chg="mod">
          <ac:chgData name="Fremgen, Richard" userId="3a4bbaeb-684c-49c9-b6c8-ef8873b57369" providerId="ADAL" clId="{5BB6D8FF-D086-4A02-A8ED-C00AB399D621}" dt="2022-08-18T02:43:43.803" v="41" actId="20577"/>
          <ac:spMkLst>
            <pc:docMk/>
            <pc:sldMk cId="2929504554" sldId="3789"/>
            <ac:spMk id="3" creationId="{84CA815D-1852-4882-BF5D-F9DECA522086}"/>
          </ac:spMkLst>
        </pc:spChg>
        <pc:spChg chg="mod">
          <ac:chgData name="Fremgen, Richard" userId="3a4bbaeb-684c-49c9-b6c8-ef8873b57369" providerId="ADAL" clId="{5BB6D8FF-D086-4A02-A8ED-C00AB399D621}" dt="2022-08-18T02:50:01.267" v="45" actId="1076"/>
          <ac:spMkLst>
            <pc:docMk/>
            <pc:sldMk cId="2929504554" sldId="3789"/>
            <ac:spMk id="5" creationId="{9BFC3433-D5BA-4EBB-93FA-87B619DECE41}"/>
          </ac:spMkLst>
        </pc:spChg>
        <pc:grpChg chg="mod">
          <ac:chgData name="Fremgen, Richard" userId="3a4bbaeb-684c-49c9-b6c8-ef8873b57369" providerId="ADAL" clId="{5BB6D8FF-D086-4A02-A8ED-C00AB399D621}" dt="2022-08-18T02:43:21.415" v="38" actId="1076"/>
          <ac:grpSpMkLst>
            <pc:docMk/>
            <pc:sldMk cId="2929504554" sldId="3789"/>
            <ac:grpSpMk id="6" creationId="{5CFE15C3-A3C5-4512-B4F6-E3FB2521E762}"/>
          </ac:grpSpMkLst>
        </pc:grpChg>
        <pc:graphicFrameChg chg="mod">
          <ac:chgData name="Fremgen, Richard" userId="3a4bbaeb-684c-49c9-b6c8-ef8873b57369" providerId="ADAL" clId="{5BB6D8FF-D086-4A02-A8ED-C00AB399D621}" dt="2022-08-18T02:43:53.503" v="43" actId="1076"/>
          <ac:graphicFrameMkLst>
            <pc:docMk/>
            <pc:sldMk cId="2929504554" sldId="3789"/>
            <ac:graphicFrameMk id="4" creationId="{292AD376-A17E-4CE6-868D-A418F2FCDCC3}"/>
          </ac:graphicFrameMkLst>
        </pc:graphicFrameChg>
      </pc:sldChg>
      <pc:sldChg chg="modSp mod">
        <pc:chgData name="Fremgen, Richard" userId="3a4bbaeb-684c-49c9-b6c8-ef8873b57369" providerId="ADAL" clId="{5BB6D8FF-D086-4A02-A8ED-C00AB399D621}" dt="2022-08-18T03:48:57.862" v="1663" actId="1076"/>
        <pc:sldMkLst>
          <pc:docMk/>
          <pc:sldMk cId="2963614122" sldId="3790"/>
        </pc:sldMkLst>
        <pc:spChg chg="mod">
          <ac:chgData name="Fremgen, Richard" userId="3a4bbaeb-684c-49c9-b6c8-ef8873b57369" providerId="ADAL" clId="{5BB6D8FF-D086-4A02-A8ED-C00AB399D621}" dt="2022-08-18T03:46:42.657" v="1645" actId="1076"/>
          <ac:spMkLst>
            <pc:docMk/>
            <pc:sldMk cId="2963614122" sldId="3790"/>
            <ac:spMk id="3" creationId="{6F9301A5-6BFD-4B52-BD3A-9320F9C8395D}"/>
          </ac:spMkLst>
        </pc:spChg>
        <pc:grpChg chg="mod">
          <ac:chgData name="Fremgen, Richard" userId="3a4bbaeb-684c-49c9-b6c8-ef8873b57369" providerId="ADAL" clId="{5BB6D8FF-D086-4A02-A8ED-C00AB399D621}" dt="2022-08-18T03:46:49.326" v="1646" actId="1076"/>
          <ac:grpSpMkLst>
            <pc:docMk/>
            <pc:sldMk cId="2963614122" sldId="3790"/>
            <ac:grpSpMk id="23" creationId="{3DBD974F-59D8-44B8-A5DD-FCF8B52F7707}"/>
          </ac:grpSpMkLst>
        </pc:grpChg>
        <pc:picChg chg="mod modCrop">
          <ac:chgData name="Fremgen, Richard" userId="3a4bbaeb-684c-49c9-b6c8-ef8873b57369" providerId="ADAL" clId="{5BB6D8FF-D086-4A02-A8ED-C00AB399D621}" dt="2022-08-18T03:48:57.862" v="1663" actId="1076"/>
          <ac:picMkLst>
            <pc:docMk/>
            <pc:sldMk cId="2963614122" sldId="3790"/>
            <ac:picMk id="15" creationId="{B15BA049-0189-4B2F-A11D-E6866567CB2A}"/>
          </ac:picMkLst>
        </pc:picChg>
      </pc:sldChg>
      <pc:sldChg chg="addSp delSp modSp del mod">
        <pc:chgData name="Fremgen, Richard" userId="3a4bbaeb-684c-49c9-b6c8-ef8873b57369" providerId="ADAL" clId="{5BB6D8FF-D086-4A02-A8ED-C00AB399D621}" dt="2022-08-18T04:09:01.343" v="1920" actId="47"/>
        <pc:sldMkLst>
          <pc:docMk/>
          <pc:sldMk cId="3424655336" sldId="3791"/>
        </pc:sldMkLst>
        <pc:spChg chg="mod">
          <ac:chgData name="Fremgen, Richard" userId="3a4bbaeb-684c-49c9-b6c8-ef8873b57369" providerId="ADAL" clId="{5BB6D8FF-D086-4A02-A8ED-C00AB399D621}" dt="2022-08-18T03:48:16.951" v="1653" actId="478"/>
          <ac:spMkLst>
            <pc:docMk/>
            <pc:sldMk cId="3424655336" sldId="3791"/>
            <ac:spMk id="10" creationId="{0AFDF0DC-40F7-490E-BB1A-D21F5BF5ECD8}"/>
          </ac:spMkLst>
        </pc:spChg>
        <pc:spChg chg="mod">
          <ac:chgData name="Fremgen, Richard" userId="3a4bbaeb-684c-49c9-b6c8-ef8873b57369" providerId="ADAL" clId="{5BB6D8FF-D086-4A02-A8ED-C00AB399D621}" dt="2022-08-18T03:48:16.951" v="1653" actId="478"/>
          <ac:spMkLst>
            <pc:docMk/>
            <pc:sldMk cId="3424655336" sldId="3791"/>
            <ac:spMk id="11" creationId="{1046B9E3-12D6-4DC3-B758-EAEEA0B81C3A}"/>
          </ac:spMkLst>
        </pc:spChg>
        <pc:spChg chg="mod">
          <ac:chgData name="Fremgen, Richard" userId="3a4bbaeb-684c-49c9-b6c8-ef8873b57369" providerId="ADAL" clId="{5BB6D8FF-D086-4A02-A8ED-C00AB399D621}" dt="2022-08-18T03:48:16.951" v="1653" actId="478"/>
          <ac:spMkLst>
            <pc:docMk/>
            <pc:sldMk cId="3424655336" sldId="3791"/>
            <ac:spMk id="12" creationId="{170E95CD-1586-4296-8616-98278C8BD0CC}"/>
          </ac:spMkLst>
        </pc:spChg>
        <pc:spChg chg="mod">
          <ac:chgData name="Fremgen, Richard" userId="3a4bbaeb-684c-49c9-b6c8-ef8873b57369" providerId="ADAL" clId="{5BB6D8FF-D086-4A02-A8ED-C00AB399D621}" dt="2022-08-18T03:48:16.951" v="1653" actId="478"/>
          <ac:spMkLst>
            <pc:docMk/>
            <pc:sldMk cId="3424655336" sldId="3791"/>
            <ac:spMk id="13" creationId="{128D6EE0-BC63-4857-AE6D-B273DDCF41D7}"/>
          </ac:spMkLst>
        </pc:spChg>
        <pc:spChg chg="mod">
          <ac:chgData name="Fremgen, Richard" userId="3a4bbaeb-684c-49c9-b6c8-ef8873b57369" providerId="ADAL" clId="{5BB6D8FF-D086-4A02-A8ED-C00AB399D621}" dt="2022-08-18T03:48:16.951" v="1653" actId="478"/>
          <ac:spMkLst>
            <pc:docMk/>
            <pc:sldMk cId="3424655336" sldId="3791"/>
            <ac:spMk id="14" creationId="{96F015F0-EB5C-442E-A23A-69587F65593E}"/>
          </ac:spMkLst>
        </pc:spChg>
        <pc:spChg chg="mod">
          <ac:chgData name="Fremgen, Richard" userId="3a4bbaeb-684c-49c9-b6c8-ef8873b57369" providerId="ADAL" clId="{5BB6D8FF-D086-4A02-A8ED-C00AB399D621}" dt="2022-08-18T03:48:45.785" v="1661" actId="1076"/>
          <ac:spMkLst>
            <pc:docMk/>
            <pc:sldMk cId="3424655336" sldId="3791"/>
            <ac:spMk id="16" creationId="{12DC0946-F7D9-4486-88E3-D28A6D1A736C}"/>
          </ac:spMkLst>
        </pc:spChg>
        <pc:spChg chg="mod">
          <ac:chgData name="Fremgen, Richard" userId="3a4bbaeb-684c-49c9-b6c8-ef8873b57369" providerId="ADAL" clId="{5BB6D8FF-D086-4A02-A8ED-C00AB399D621}" dt="2022-08-18T03:48:43.735" v="1660" actId="1076"/>
          <ac:spMkLst>
            <pc:docMk/>
            <pc:sldMk cId="3424655336" sldId="3791"/>
            <ac:spMk id="18" creationId="{B7076E36-9000-4B4A-BF02-DA3C5A5F3387}"/>
          </ac:spMkLst>
        </pc:spChg>
        <pc:spChg chg="mod">
          <ac:chgData name="Fremgen, Richard" userId="3a4bbaeb-684c-49c9-b6c8-ef8873b57369" providerId="ADAL" clId="{5BB6D8FF-D086-4A02-A8ED-C00AB399D621}" dt="2022-08-18T03:48:16.951" v="1653" actId="478"/>
          <ac:spMkLst>
            <pc:docMk/>
            <pc:sldMk cId="3424655336" sldId="3791"/>
            <ac:spMk id="21" creationId="{997E7CCB-B0C2-4D90-8B06-33CB0C84581F}"/>
          </ac:spMkLst>
        </pc:spChg>
        <pc:spChg chg="mod">
          <ac:chgData name="Fremgen, Richard" userId="3a4bbaeb-684c-49c9-b6c8-ef8873b57369" providerId="ADAL" clId="{5BB6D8FF-D086-4A02-A8ED-C00AB399D621}" dt="2022-08-18T03:48:16.951" v="1653" actId="478"/>
          <ac:spMkLst>
            <pc:docMk/>
            <pc:sldMk cId="3424655336" sldId="3791"/>
            <ac:spMk id="23" creationId="{4060F00F-1D2F-4D5A-B8E6-F341043D4222}"/>
          </ac:spMkLst>
        </pc:spChg>
        <pc:spChg chg="mod">
          <ac:chgData name="Fremgen, Richard" userId="3a4bbaeb-684c-49c9-b6c8-ef8873b57369" providerId="ADAL" clId="{5BB6D8FF-D086-4A02-A8ED-C00AB399D621}" dt="2022-08-18T03:48:16.951" v="1653" actId="478"/>
          <ac:spMkLst>
            <pc:docMk/>
            <pc:sldMk cId="3424655336" sldId="3791"/>
            <ac:spMk id="25" creationId="{B05C155A-0723-427D-997E-D72F5889E5A6}"/>
          </ac:spMkLst>
        </pc:spChg>
        <pc:spChg chg="mod">
          <ac:chgData name="Fremgen, Richard" userId="3a4bbaeb-684c-49c9-b6c8-ef8873b57369" providerId="ADAL" clId="{5BB6D8FF-D086-4A02-A8ED-C00AB399D621}" dt="2022-08-18T03:48:16.951" v="1653" actId="478"/>
          <ac:spMkLst>
            <pc:docMk/>
            <pc:sldMk cId="3424655336" sldId="3791"/>
            <ac:spMk id="26" creationId="{8EA91A54-8395-4757-9DE3-206D97B7595B}"/>
          </ac:spMkLst>
        </pc:spChg>
        <pc:spChg chg="mod">
          <ac:chgData name="Fremgen, Richard" userId="3a4bbaeb-684c-49c9-b6c8-ef8873b57369" providerId="ADAL" clId="{5BB6D8FF-D086-4A02-A8ED-C00AB399D621}" dt="2022-08-18T03:48:16.951" v="1653" actId="478"/>
          <ac:spMkLst>
            <pc:docMk/>
            <pc:sldMk cId="3424655336" sldId="3791"/>
            <ac:spMk id="28" creationId="{6F4482FA-9430-4015-A60D-D79C4044C3BF}"/>
          </ac:spMkLst>
        </pc:spChg>
        <pc:grpChg chg="add mod">
          <ac:chgData name="Fremgen, Richard" userId="3a4bbaeb-684c-49c9-b6c8-ef8873b57369" providerId="ADAL" clId="{5BB6D8FF-D086-4A02-A8ED-C00AB399D621}" dt="2022-08-18T03:50:17.528" v="1679" actId="164"/>
          <ac:grpSpMkLst>
            <pc:docMk/>
            <pc:sldMk cId="3424655336" sldId="3791"/>
            <ac:grpSpMk id="4" creationId="{7DC07169-331D-4A8B-9C27-678FE1AC71C2}"/>
          </ac:grpSpMkLst>
        </pc:grpChg>
        <pc:grpChg chg="mod">
          <ac:chgData name="Fremgen, Richard" userId="3a4bbaeb-684c-49c9-b6c8-ef8873b57369" providerId="ADAL" clId="{5BB6D8FF-D086-4A02-A8ED-C00AB399D621}" dt="2022-08-18T03:48:16.951" v="1653" actId="478"/>
          <ac:grpSpMkLst>
            <pc:docMk/>
            <pc:sldMk cId="3424655336" sldId="3791"/>
            <ac:grpSpMk id="5" creationId="{5E4E046A-F871-4127-B9EF-AFE1A0D41BAF}"/>
          </ac:grpSpMkLst>
        </pc:grpChg>
        <pc:grpChg chg="mod">
          <ac:chgData name="Fremgen, Richard" userId="3a4bbaeb-684c-49c9-b6c8-ef8873b57369" providerId="ADAL" clId="{5BB6D8FF-D086-4A02-A8ED-C00AB399D621}" dt="2022-08-18T03:48:16.951" v="1653" actId="478"/>
          <ac:grpSpMkLst>
            <pc:docMk/>
            <pc:sldMk cId="3424655336" sldId="3791"/>
            <ac:grpSpMk id="6" creationId="{2901D338-4CCE-4050-8E7F-7A4D6F9EF440}"/>
          </ac:grpSpMkLst>
        </pc:grpChg>
        <pc:grpChg chg="mod">
          <ac:chgData name="Fremgen, Richard" userId="3a4bbaeb-684c-49c9-b6c8-ef8873b57369" providerId="ADAL" clId="{5BB6D8FF-D086-4A02-A8ED-C00AB399D621}" dt="2022-08-18T03:48:16.951" v="1653" actId="478"/>
          <ac:grpSpMkLst>
            <pc:docMk/>
            <pc:sldMk cId="3424655336" sldId="3791"/>
            <ac:grpSpMk id="8" creationId="{5E0C7D90-0F85-4307-BF3F-92B171044D1D}"/>
          </ac:grpSpMkLst>
        </pc:grpChg>
        <pc:grpChg chg="mod">
          <ac:chgData name="Fremgen, Richard" userId="3a4bbaeb-684c-49c9-b6c8-ef8873b57369" providerId="ADAL" clId="{5BB6D8FF-D086-4A02-A8ED-C00AB399D621}" dt="2022-08-18T03:48:16.951" v="1653" actId="478"/>
          <ac:grpSpMkLst>
            <pc:docMk/>
            <pc:sldMk cId="3424655336" sldId="3791"/>
            <ac:grpSpMk id="9" creationId="{3CDFED69-04F0-49AE-AC94-428798CA31DA}"/>
          </ac:grpSpMkLst>
        </pc:grpChg>
        <pc:grpChg chg="mod">
          <ac:chgData name="Fremgen, Richard" userId="3a4bbaeb-684c-49c9-b6c8-ef8873b57369" providerId="ADAL" clId="{5BB6D8FF-D086-4A02-A8ED-C00AB399D621}" dt="2022-08-18T03:48:16.951" v="1653" actId="478"/>
          <ac:grpSpMkLst>
            <pc:docMk/>
            <pc:sldMk cId="3424655336" sldId="3791"/>
            <ac:grpSpMk id="15" creationId="{B6115D6C-B505-43BC-B694-F80CC328147A}"/>
          </ac:grpSpMkLst>
        </pc:grpChg>
        <pc:grpChg chg="mod">
          <ac:chgData name="Fremgen, Richard" userId="3a4bbaeb-684c-49c9-b6c8-ef8873b57369" providerId="ADAL" clId="{5BB6D8FF-D086-4A02-A8ED-C00AB399D621}" dt="2022-08-18T03:48:16.951" v="1653" actId="478"/>
          <ac:grpSpMkLst>
            <pc:docMk/>
            <pc:sldMk cId="3424655336" sldId="3791"/>
            <ac:grpSpMk id="17" creationId="{63CB64E9-9ED3-4696-960C-3760D70C28CE}"/>
          </ac:grpSpMkLst>
        </pc:grpChg>
        <pc:grpChg chg="mod">
          <ac:chgData name="Fremgen, Richard" userId="3a4bbaeb-684c-49c9-b6c8-ef8873b57369" providerId="ADAL" clId="{5BB6D8FF-D086-4A02-A8ED-C00AB399D621}" dt="2022-08-18T03:48:16.951" v="1653" actId="478"/>
          <ac:grpSpMkLst>
            <pc:docMk/>
            <pc:sldMk cId="3424655336" sldId="3791"/>
            <ac:grpSpMk id="19" creationId="{57694251-2755-4554-B392-C3C2ABA67B2C}"/>
          </ac:grpSpMkLst>
        </pc:grpChg>
        <pc:grpChg chg="mod">
          <ac:chgData name="Fremgen, Richard" userId="3a4bbaeb-684c-49c9-b6c8-ef8873b57369" providerId="ADAL" clId="{5BB6D8FF-D086-4A02-A8ED-C00AB399D621}" dt="2022-08-18T03:50:17.528" v="1679" actId="164"/>
          <ac:grpSpMkLst>
            <pc:docMk/>
            <pc:sldMk cId="3424655336" sldId="3791"/>
            <ac:grpSpMk id="29" creationId="{D53410AE-B39B-4A29-8609-837052C763E3}"/>
          </ac:grpSpMkLst>
        </pc:grpChg>
        <pc:picChg chg="add mod modCrop">
          <ac:chgData name="Fremgen, Richard" userId="3a4bbaeb-684c-49c9-b6c8-ef8873b57369" providerId="ADAL" clId="{5BB6D8FF-D086-4A02-A8ED-C00AB399D621}" dt="2022-08-18T03:50:17.528" v="1679" actId="164"/>
          <ac:picMkLst>
            <pc:docMk/>
            <pc:sldMk cId="3424655336" sldId="3791"/>
            <ac:picMk id="3" creationId="{194EDB16-1C48-430D-A2E7-AA01D0F4039C}"/>
          </ac:picMkLst>
        </pc:picChg>
        <pc:picChg chg="mod">
          <ac:chgData name="Fremgen, Richard" userId="3a4bbaeb-684c-49c9-b6c8-ef8873b57369" providerId="ADAL" clId="{5BB6D8FF-D086-4A02-A8ED-C00AB399D621}" dt="2022-08-18T03:48:16.951" v="1653" actId="478"/>
          <ac:picMkLst>
            <pc:docMk/>
            <pc:sldMk cId="3424655336" sldId="3791"/>
            <ac:picMk id="7" creationId="{22DF070D-0D5D-4712-85C0-68FABC52DD26}"/>
          </ac:picMkLst>
        </pc:picChg>
        <pc:picChg chg="mod">
          <ac:chgData name="Fremgen, Richard" userId="3a4bbaeb-684c-49c9-b6c8-ef8873b57369" providerId="ADAL" clId="{5BB6D8FF-D086-4A02-A8ED-C00AB399D621}" dt="2022-08-18T03:48:16.951" v="1653" actId="478"/>
          <ac:picMkLst>
            <pc:docMk/>
            <pc:sldMk cId="3424655336" sldId="3791"/>
            <ac:picMk id="20" creationId="{1712074B-598D-47E9-A332-A89993591564}"/>
          </ac:picMkLst>
        </pc:picChg>
        <pc:picChg chg="mod">
          <ac:chgData name="Fremgen, Richard" userId="3a4bbaeb-684c-49c9-b6c8-ef8873b57369" providerId="ADAL" clId="{5BB6D8FF-D086-4A02-A8ED-C00AB399D621}" dt="2022-08-18T03:48:16.951" v="1653" actId="478"/>
          <ac:picMkLst>
            <pc:docMk/>
            <pc:sldMk cId="3424655336" sldId="3791"/>
            <ac:picMk id="22" creationId="{5D1EC7EC-E0C2-4A6D-9B34-18C7E1F8EBEC}"/>
          </ac:picMkLst>
        </pc:picChg>
        <pc:picChg chg="mod">
          <ac:chgData name="Fremgen, Richard" userId="3a4bbaeb-684c-49c9-b6c8-ef8873b57369" providerId="ADAL" clId="{5BB6D8FF-D086-4A02-A8ED-C00AB399D621}" dt="2022-08-18T03:48:16.951" v="1653" actId="478"/>
          <ac:picMkLst>
            <pc:docMk/>
            <pc:sldMk cId="3424655336" sldId="3791"/>
            <ac:picMk id="24" creationId="{6151D79E-51E8-443A-93A6-BF40AEC0DD15}"/>
          </ac:picMkLst>
        </pc:picChg>
        <pc:picChg chg="del">
          <ac:chgData name="Fremgen, Richard" userId="3a4bbaeb-684c-49c9-b6c8-ef8873b57369" providerId="ADAL" clId="{5BB6D8FF-D086-4A02-A8ED-C00AB399D621}" dt="2022-08-18T03:48:16.951" v="1653" actId="478"/>
          <ac:picMkLst>
            <pc:docMk/>
            <pc:sldMk cId="3424655336" sldId="3791"/>
            <ac:picMk id="27" creationId="{BCB2EBA8-7FCA-480F-BFC2-42387581F5E2}"/>
          </ac:picMkLst>
        </pc:picChg>
      </pc:sldChg>
      <pc:sldChg chg="addSp delSp modSp mod">
        <pc:chgData name="Fremgen, Richard" userId="3a4bbaeb-684c-49c9-b6c8-ef8873b57369" providerId="ADAL" clId="{5BB6D8FF-D086-4A02-A8ED-C00AB399D621}" dt="2022-08-18T05:24:26.136" v="3295" actId="1076"/>
        <pc:sldMkLst>
          <pc:docMk/>
          <pc:sldMk cId="2268607037" sldId="3793"/>
        </pc:sldMkLst>
        <pc:spChg chg="mod">
          <ac:chgData name="Fremgen, Richard" userId="3a4bbaeb-684c-49c9-b6c8-ef8873b57369" providerId="ADAL" clId="{5BB6D8FF-D086-4A02-A8ED-C00AB399D621}" dt="2022-08-18T04:49:49.397" v="2619" actId="1076"/>
          <ac:spMkLst>
            <pc:docMk/>
            <pc:sldMk cId="2268607037" sldId="3793"/>
            <ac:spMk id="3" creationId="{9E257257-EDE6-4382-800C-C003D1A76043}"/>
          </ac:spMkLst>
        </pc:spChg>
        <pc:grpChg chg="add mod">
          <ac:chgData name="Fremgen, Richard" userId="3a4bbaeb-684c-49c9-b6c8-ef8873b57369" providerId="ADAL" clId="{5BB6D8FF-D086-4A02-A8ED-C00AB399D621}" dt="2022-08-18T05:24:26.136" v="3295" actId="1076"/>
          <ac:grpSpMkLst>
            <pc:docMk/>
            <pc:sldMk cId="2268607037" sldId="3793"/>
            <ac:grpSpMk id="8" creationId="{CD6808A0-ED62-4D35-A537-BF1D6A6D69CE}"/>
          </ac:grpSpMkLst>
        </pc:grpChg>
        <pc:picChg chg="add del">
          <ac:chgData name="Fremgen, Richard" userId="3a4bbaeb-684c-49c9-b6c8-ef8873b57369" providerId="ADAL" clId="{5BB6D8FF-D086-4A02-A8ED-C00AB399D621}" dt="2022-08-18T04:48:30.520" v="2592"/>
          <ac:picMkLst>
            <pc:docMk/>
            <pc:sldMk cId="2268607037" sldId="3793"/>
            <ac:picMk id="4" creationId="{4EB2507E-258B-47B7-AF6B-288A328470E7}"/>
          </ac:picMkLst>
        </pc:picChg>
        <pc:picChg chg="add mod modCrop">
          <ac:chgData name="Fremgen, Richard" userId="3a4bbaeb-684c-49c9-b6c8-ef8873b57369" providerId="ADAL" clId="{5BB6D8FF-D086-4A02-A8ED-C00AB399D621}" dt="2022-08-18T05:15:00.938" v="2965" actId="164"/>
          <ac:picMkLst>
            <pc:docMk/>
            <pc:sldMk cId="2268607037" sldId="3793"/>
            <ac:picMk id="5" creationId="{1E3CD066-EB09-4B77-9F3B-C2D66FE53EE0}"/>
          </ac:picMkLst>
        </pc:picChg>
        <pc:picChg chg="mod">
          <ac:chgData name="Fremgen, Richard" userId="3a4bbaeb-684c-49c9-b6c8-ef8873b57369" providerId="ADAL" clId="{5BB6D8FF-D086-4A02-A8ED-C00AB399D621}" dt="2022-08-18T05:15:00.938" v="2965" actId="164"/>
          <ac:picMkLst>
            <pc:docMk/>
            <pc:sldMk cId="2268607037" sldId="3793"/>
            <ac:picMk id="6" creationId="{A3FB2367-759B-4F92-9F05-B13B4BF1A2A0}"/>
          </ac:picMkLst>
        </pc:picChg>
        <pc:picChg chg="mod">
          <ac:chgData name="Fremgen, Richard" userId="3a4bbaeb-684c-49c9-b6c8-ef8873b57369" providerId="ADAL" clId="{5BB6D8FF-D086-4A02-A8ED-C00AB399D621}" dt="2022-08-18T05:15:00.938" v="2965" actId="164"/>
          <ac:picMkLst>
            <pc:docMk/>
            <pc:sldMk cId="2268607037" sldId="3793"/>
            <ac:picMk id="7" creationId="{9065F35E-98B3-440C-A015-24FA2D76B530}"/>
          </ac:picMkLst>
        </pc:picChg>
        <pc:picChg chg="mod">
          <ac:chgData name="Fremgen, Richard" userId="3a4bbaeb-684c-49c9-b6c8-ef8873b57369" providerId="ADAL" clId="{5BB6D8FF-D086-4A02-A8ED-C00AB399D621}" dt="2022-08-18T05:15:00.938" v="2965" actId="164"/>
          <ac:picMkLst>
            <pc:docMk/>
            <pc:sldMk cId="2268607037" sldId="3793"/>
            <ac:picMk id="9" creationId="{3742A78A-CDCD-465B-A83E-C301BAB0DBFF}"/>
          </ac:picMkLst>
        </pc:picChg>
        <pc:picChg chg="mod">
          <ac:chgData name="Fremgen, Richard" userId="3a4bbaeb-684c-49c9-b6c8-ef8873b57369" providerId="ADAL" clId="{5BB6D8FF-D086-4A02-A8ED-C00AB399D621}" dt="2022-08-18T05:15:00.938" v="2965" actId="164"/>
          <ac:picMkLst>
            <pc:docMk/>
            <pc:sldMk cId="2268607037" sldId="3793"/>
            <ac:picMk id="11" creationId="{8F4E27A3-6EA3-4D42-8A78-9C5E53B0949B}"/>
          </ac:picMkLst>
        </pc:picChg>
        <pc:picChg chg="mod">
          <ac:chgData name="Fremgen, Richard" userId="3a4bbaeb-684c-49c9-b6c8-ef8873b57369" providerId="ADAL" clId="{5BB6D8FF-D086-4A02-A8ED-C00AB399D621}" dt="2022-08-18T05:15:00.938" v="2965" actId="164"/>
          <ac:picMkLst>
            <pc:docMk/>
            <pc:sldMk cId="2268607037" sldId="3793"/>
            <ac:picMk id="14" creationId="{8B309897-A1C4-460E-A1FE-AB70A5B76D5B}"/>
          </ac:picMkLst>
        </pc:picChg>
      </pc:sldChg>
      <pc:sldChg chg="modSp del mod">
        <pc:chgData name="Fremgen, Richard" userId="3a4bbaeb-684c-49c9-b6c8-ef8873b57369" providerId="ADAL" clId="{5BB6D8FF-D086-4A02-A8ED-C00AB399D621}" dt="2022-08-18T16:35:36.562" v="3551" actId="2696"/>
        <pc:sldMkLst>
          <pc:docMk/>
          <pc:sldMk cId="3936535665" sldId="3794"/>
        </pc:sldMkLst>
        <pc:picChg chg="mod">
          <ac:chgData name="Fremgen, Richard" userId="3a4bbaeb-684c-49c9-b6c8-ef8873b57369" providerId="ADAL" clId="{5BB6D8FF-D086-4A02-A8ED-C00AB399D621}" dt="2022-08-18T05:21:33.695" v="3287" actId="1076"/>
          <ac:picMkLst>
            <pc:docMk/>
            <pc:sldMk cId="3936535665" sldId="3794"/>
            <ac:picMk id="7" creationId="{53E00961-06FD-44B1-8209-38B2C85DCD65}"/>
          </ac:picMkLst>
        </pc:picChg>
      </pc:sldChg>
      <pc:sldChg chg="modSp mod">
        <pc:chgData name="Fremgen, Richard" userId="3a4bbaeb-684c-49c9-b6c8-ef8873b57369" providerId="ADAL" clId="{5BB6D8FF-D086-4A02-A8ED-C00AB399D621}" dt="2022-08-18T04:52:50.182" v="2717" actId="1076"/>
        <pc:sldMkLst>
          <pc:docMk/>
          <pc:sldMk cId="2709812149" sldId="3797"/>
        </pc:sldMkLst>
        <pc:spChg chg="mod">
          <ac:chgData name="Fremgen, Richard" userId="3a4bbaeb-684c-49c9-b6c8-ef8873b57369" providerId="ADAL" clId="{5BB6D8FF-D086-4A02-A8ED-C00AB399D621}" dt="2022-08-18T04:52:15.595" v="2705" actId="20577"/>
          <ac:spMkLst>
            <pc:docMk/>
            <pc:sldMk cId="2709812149" sldId="3797"/>
            <ac:spMk id="3" creationId="{9307DF59-CC6A-4AA9-9B5A-2A7D13F57C44}"/>
          </ac:spMkLst>
        </pc:spChg>
        <pc:spChg chg="mod">
          <ac:chgData name="Fremgen, Richard" userId="3a4bbaeb-684c-49c9-b6c8-ef8873b57369" providerId="ADAL" clId="{5BB6D8FF-D086-4A02-A8ED-C00AB399D621}" dt="2022-08-18T04:52:33.350" v="2713" actId="20577"/>
          <ac:spMkLst>
            <pc:docMk/>
            <pc:sldMk cId="2709812149" sldId="3797"/>
            <ac:spMk id="14" creationId="{B680CDC1-36E9-455D-BD60-A2CE6FBAC540}"/>
          </ac:spMkLst>
        </pc:spChg>
        <pc:spChg chg="mod">
          <ac:chgData name="Fremgen, Richard" userId="3a4bbaeb-684c-49c9-b6c8-ef8873b57369" providerId="ADAL" clId="{5BB6D8FF-D086-4A02-A8ED-C00AB399D621}" dt="2022-08-18T04:52:50.182" v="2717" actId="1076"/>
          <ac:spMkLst>
            <pc:docMk/>
            <pc:sldMk cId="2709812149" sldId="3797"/>
            <ac:spMk id="23" creationId="{FEF2BFE6-82DA-4A99-B2AD-1489970D4303}"/>
          </ac:spMkLst>
        </pc:spChg>
        <pc:grpChg chg="mod">
          <ac:chgData name="Fremgen, Richard" userId="3a4bbaeb-684c-49c9-b6c8-ef8873b57369" providerId="ADAL" clId="{5BB6D8FF-D086-4A02-A8ED-C00AB399D621}" dt="2022-08-18T04:52:45.453" v="2716" actId="1076"/>
          <ac:grpSpMkLst>
            <pc:docMk/>
            <pc:sldMk cId="2709812149" sldId="3797"/>
            <ac:grpSpMk id="24" creationId="{5DCF861F-9974-49D9-AF24-5AFC99CDEE1F}"/>
          </ac:grpSpMkLst>
        </pc:grpChg>
        <pc:picChg chg="mod">
          <ac:chgData name="Fremgen, Richard" userId="3a4bbaeb-684c-49c9-b6c8-ef8873b57369" providerId="ADAL" clId="{5BB6D8FF-D086-4A02-A8ED-C00AB399D621}" dt="2022-08-18T04:52:37.501" v="2714" actId="1076"/>
          <ac:picMkLst>
            <pc:docMk/>
            <pc:sldMk cId="2709812149" sldId="3797"/>
            <ac:picMk id="6" creationId="{023E5843-CE7C-4CFF-A66A-EF6ABE18F4E8}"/>
          </ac:picMkLst>
        </pc:picChg>
        <pc:cxnChg chg="mod">
          <ac:chgData name="Fremgen, Richard" userId="3a4bbaeb-684c-49c9-b6c8-ef8873b57369" providerId="ADAL" clId="{5BB6D8FF-D086-4A02-A8ED-C00AB399D621}" dt="2022-08-18T04:52:33.350" v="2713" actId="20577"/>
          <ac:cxnSpMkLst>
            <pc:docMk/>
            <pc:sldMk cId="2709812149" sldId="3797"/>
            <ac:cxnSpMk id="17" creationId="{21F919F8-5194-49C8-A1A9-2F9309912427}"/>
          </ac:cxnSpMkLst>
        </pc:cxnChg>
      </pc:sldChg>
      <pc:sldChg chg="modSp mod">
        <pc:chgData name="Fremgen, Richard" userId="3a4bbaeb-684c-49c9-b6c8-ef8873b57369" providerId="ADAL" clId="{5BB6D8FF-D086-4A02-A8ED-C00AB399D621}" dt="2022-08-18T04:27:26.495" v="2070" actId="20577"/>
        <pc:sldMkLst>
          <pc:docMk/>
          <pc:sldMk cId="3071208230" sldId="3801"/>
        </pc:sldMkLst>
        <pc:spChg chg="mod">
          <ac:chgData name="Fremgen, Richard" userId="3a4bbaeb-684c-49c9-b6c8-ef8873b57369" providerId="ADAL" clId="{5BB6D8FF-D086-4A02-A8ED-C00AB399D621}" dt="2022-08-18T04:27:26.495" v="2070" actId="20577"/>
          <ac:spMkLst>
            <pc:docMk/>
            <pc:sldMk cId="3071208230" sldId="3801"/>
            <ac:spMk id="7" creationId="{202CA4F8-57AC-4754-9468-CA9F1C844C35}"/>
          </ac:spMkLst>
        </pc:spChg>
      </pc:sldChg>
      <pc:sldChg chg="addSp modSp mod">
        <pc:chgData name="Fremgen, Richard" userId="3a4bbaeb-684c-49c9-b6c8-ef8873b57369" providerId="ADAL" clId="{5BB6D8FF-D086-4A02-A8ED-C00AB399D621}" dt="2022-08-18T05:25:40.672" v="3297" actId="1076"/>
        <pc:sldMkLst>
          <pc:docMk/>
          <pc:sldMk cId="2630443102" sldId="3802"/>
        </pc:sldMkLst>
        <pc:spChg chg="mod">
          <ac:chgData name="Fremgen, Richard" userId="3a4bbaeb-684c-49c9-b6c8-ef8873b57369" providerId="ADAL" clId="{5BB6D8FF-D086-4A02-A8ED-C00AB399D621}" dt="2022-08-18T04:25:40.284" v="2033" actId="14100"/>
          <ac:spMkLst>
            <pc:docMk/>
            <pc:sldMk cId="2630443102" sldId="3802"/>
            <ac:spMk id="3" creationId="{AB97F5C8-2190-447C-9F54-F54806470E07}"/>
          </ac:spMkLst>
        </pc:spChg>
        <pc:spChg chg="mod">
          <ac:chgData name="Fremgen, Richard" userId="3a4bbaeb-684c-49c9-b6c8-ef8873b57369" providerId="ADAL" clId="{5BB6D8FF-D086-4A02-A8ED-C00AB399D621}" dt="2022-08-18T04:26:24.210" v="2048" actId="14100"/>
          <ac:spMkLst>
            <pc:docMk/>
            <pc:sldMk cId="2630443102" sldId="3802"/>
            <ac:spMk id="8" creationId="{1329CBF4-6569-48D9-BF2E-DC7D26D4F231}"/>
          </ac:spMkLst>
        </pc:spChg>
        <pc:grpChg chg="add mod">
          <ac:chgData name="Fremgen, Richard" userId="3a4bbaeb-684c-49c9-b6c8-ef8873b57369" providerId="ADAL" clId="{5BB6D8FF-D086-4A02-A8ED-C00AB399D621}" dt="2022-08-18T04:26:31.131" v="2049" actId="1076"/>
          <ac:grpSpMkLst>
            <pc:docMk/>
            <pc:sldMk cId="2630443102" sldId="3802"/>
            <ac:grpSpMk id="5" creationId="{319034AF-CA12-477F-A2D8-D84C803B2C5D}"/>
          </ac:grpSpMkLst>
        </pc:grpChg>
        <pc:graphicFrameChg chg="mod">
          <ac:chgData name="Fremgen, Richard" userId="3a4bbaeb-684c-49c9-b6c8-ef8873b57369" providerId="ADAL" clId="{5BB6D8FF-D086-4A02-A8ED-C00AB399D621}" dt="2022-08-18T04:25:21.787" v="2010"/>
          <ac:graphicFrameMkLst>
            <pc:docMk/>
            <pc:sldMk cId="2630443102" sldId="3802"/>
            <ac:graphicFrameMk id="7" creationId="{BA2B191E-7A51-40AC-91E5-9963B8E495BB}"/>
          </ac:graphicFrameMkLst>
        </pc:graphicFrameChg>
        <pc:picChg chg="mod">
          <ac:chgData name="Fremgen, Richard" userId="3a4bbaeb-684c-49c9-b6c8-ef8873b57369" providerId="ADAL" clId="{5BB6D8FF-D086-4A02-A8ED-C00AB399D621}" dt="2022-08-18T05:25:40.672" v="3297" actId="1076"/>
          <ac:picMkLst>
            <pc:docMk/>
            <pc:sldMk cId="2630443102" sldId="3802"/>
            <ac:picMk id="6" creationId="{53251932-50F4-4F72-B029-3ABA02C60FC0}"/>
          </ac:picMkLst>
        </pc:picChg>
      </pc:sldChg>
      <pc:sldChg chg="modSp mod">
        <pc:chgData name="Fremgen, Richard" userId="3a4bbaeb-684c-49c9-b6c8-ef8873b57369" providerId="ADAL" clId="{5BB6D8FF-D086-4A02-A8ED-C00AB399D621}" dt="2022-08-18T04:29:10" v="2075" actId="1076"/>
        <pc:sldMkLst>
          <pc:docMk/>
          <pc:sldMk cId="4137739847" sldId="3804"/>
        </pc:sldMkLst>
        <pc:spChg chg="mod">
          <ac:chgData name="Fremgen, Richard" userId="3a4bbaeb-684c-49c9-b6c8-ef8873b57369" providerId="ADAL" clId="{5BB6D8FF-D086-4A02-A8ED-C00AB399D621}" dt="2022-08-18T04:29:10" v="2075" actId="1076"/>
          <ac:spMkLst>
            <pc:docMk/>
            <pc:sldMk cId="4137739847" sldId="3804"/>
            <ac:spMk id="25" creationId="{90E21B26-4401-447E-B35F-2933F5FAAB2A}"/>
          </ac:spMkLst>
        </pc:spChg>
        <pc:spChg chg="mod">
          <ac:chgData name="Fremgen, Richard" userId="3a4bbaeb-684c-49c9-b6c8-ef8873b57369" providerId="ADAL" clId="{5BB6D8FF-D086-4A02-A8ED-C00AB399D621}" dt="2022-08-18T04:28:25.827" v="2072" actId="14100"/>
          <ac:spMkLst>
            <pc:docMk/>
            <pc:sldMk cId="4137739847" sldId="3804"/>
            <ac:spMk id="32" creationId="{D2A30812-69FC-4B5E-9D76-814AFE1D5518}"/>
          </ac:spMkLst>
        </pc:spChg>
      </pc:sldChg>
      <pc:sldChg chg="modSp del mod ord">
        <pc:chgData name="Fremgen, Richard" userId="3a4bbaeb-684c-49c9-b6c8-ef8873b57369" providerId="ADAL" clId="{5BB6D8FF-D086-4A02-A8ED-C00AB399D621}" dt="2022-08-18T04:51:33.816" v="2690" actId="47"/>
        <pc:sldMkLst>
          <pc:docMk/>
          <pc:sldMk cId="2961832299" sldId="3805"/>
        </pc:sldMkLst>
        <pc:spChg chg="mod">
          <ac:chgData name="Fremgen, Richard" userId="3a4bbaeb-684c-49c9-b6c8-ef8873b57369" providerId="ADAL" clId="{5BB6D8FF-D086-4A02-A8ED-C00AB399D621}" dt="2022-08-18T04:30:16.570" v="2147" actId="20577"/>
          <ac:spMkLst>
            <pc:docMk/>
            <pc:sldMk cId="2961832299" sldId="3805"/>
            <ac:spMk id="2" creationId="{D10EC590-A201-4561-BA85-9491DF961048}"/>
          </ac:spMkLst>
        </pc:spChg>
        <pc:spChg chg="mod">
          <ac:chgData name="Fremgen, Richard" userId="3a4bbaeb-684c-49c9-b6c8-ef8873b57369" providerId="ADAL" clId="{5BB6D8FF-D086-4A02-A8ED-C00AB399D621}" dt="2022-08-18T04:41:16.072" v="2166" actId="1076"/>
          <ac:spMkLst>
            <pc:docMk/>
            <pc:sldMk cId="2961832299" sldId="3805"/>
            <ac:spMk id="3" creationId="{9EE1B19A-4C9D-4721-894F-52E7D687796B}"/>
          </ac:spMkLst>
        </pc:spChg>
        <pc:spChg chg="mod">
          <ac:chgData name="Fremgen, Richard" userId="3a4bbaeb-684c-49c9-b6c8-ef8873b57369" providerId="ADAL" clId="{5BB6D8FF-D086-4A02-A8ED-C00AB399D621}" dt="2022-08-18T04:41:00.710" v="2164" actId="20577"/>
          <ac:spMkLst>
            <pc:docMk/>
            <pc:sldMk cId="2961832299" sldId="3805"/>
            <ac:spMk id="8" creationId="{95DAA8E3-D923-40AC-A3F4-FAA244415609}"/>
          </ac:spMkLst>
        </pc:spChg>
      </pc:sldChg>
      <pc:sldChg chg="addSp modSp mod">
        <pc:chgData name="Fremgen, Richard" userId="3a4bbaeb-684c-49c9-b6c8-ef8873b57369" providerId="ADAL" clId="{5BB6D8FF-D086-4A02-A8ED-C00AB399D621}" dt="2022-08-18T04:51:26.093" v="2689" actId="1076"/>
        <pc:sldMkLst>
          <pc:docMk/>
          <pc:sldMk cId="2083141577" sldId="3806"/>
        </pc:sldMkLst>
        <pc:spChg chg="mod">
          <ac:chgData name="Fremgen, Richard" userId="3a4bbaeb-684c-49c9-b6c8-ef8873b57369" providerId="ADAL" clId="{5BB6D8FF-D086-4A02-A8ED-C00AB399D621}" dt="2022-08-18T04:51:26.093" v="2689" actId="1076"/>
          <ac:spMkLst>
            <pc:docMk/>
            <pc:sldMk cId="2083141577" sldId="3806"/>
            <ac:spMk id="3" creationId="{C97B7834-ABCC-43F9-99CE-3D082513A8B9}"/>
          </ac:spMkLst>
        </pc:spChg>
        <pc:spChg chg="mod">
          <ac:chgData name="Fremgen, Richard" userId="3a4bbaeb-684c-49c9-b6c8-ef8873b57369" providerId="ADAL" clId="{5BB6D8FF-D086-4A02-A8ED-C00AB399D621}" dt="2022-08-18T04:46:34.624" v="2551" actId="1076"/>
          <ac:spMkLst>
            <pc:docMk/>
            <pc:sldMk cId="2083141577" sldId="3806"/>
            <ac:spMk id="6" creationId="{373CE07A-EA58-4D8F-9412-38E29880B094}"/>
          </ac:spMkLst>
        </pc:spChg>
        <pc:spChg chg="mod">
          <ac:chgData name="Fremgen, Richard" userId="3a4bbaeb-684c-49c9-b6c8-ef8873b57369" providerId="ADAL" clId="{5BB6D8FF-D086-4A02-A8ED-C00AB399D621}" dt="2022-08-18T04:46:28.280" v="2548" actId="164"/>
          <ac:spMkLst>
            <pc:docMk/>
            <pc:sldMk cId="2083141577" sldId="3806"/>
            <ac:spMk id="7" creationId="{703ED058-1428-4E4D-B320-2956005AED98}"/>
          </ac:spMkLst>
        </pc:spChg>
        <pc:spChg chg="mod">
          <ac:chgData name="Fremgen, Richard" userId="3a4bbaeb-684c-49c9-b6c8-ef8873b57369" providerId="ADAL" clId="{5BB6D8FF-D086-4A02-A8ED-C00AB399D621}" dt="2022-08-18T04:46:28.280" v="2548" actId="164"/>
          <ac:spMkLst>
            <pc:docMk/>
            <pc:sldMk cId="2083141577" sldId="3806"/>
            <ac:spMk id="9" creationId="{E31BF0D5-ADB5-459E-8EE1-E843198B651A}"/>
          </ac:spMkLst>
        </pc:spChg>
        <pc:spChg chg="mod">
          <ac:chgData name="Fremgen, Richard" userId="3a4bbaeb-684c-49c9-b6c8-ef8873b57369" providerId="ADAL" clId="{5BB6D8FF-D086-4A02-A8ED-C00AB399D621}" dt="2022-08-18T04:46:28.280" v="2548" actId="164"/>
          <ac:spMkLst>
            <pc:docMk/>
            <pc:sldMk cId="2083141577" sldId="3806"/>
            <ac:spMk id="10" creationId="{427A8351-46E1-4365-BF0C-E2D12D0A8136}"/>
          </ac:spMkLst>
        </pc:spChg>
        <pc:spChg chg="mod">
          <ac:chgData name="Fremgen, Richard" userId="3a4bbaeb-684c-49c9-b6c8-ef8873b57369" providerId="ADAL" clId="{5BB6D8FF-D086-4A02-A8ED-C00AB399D621}" dt="2022-08-18T04:46:28.280" v="2548" actId="164"/>
          <ac:spMkLst>
            <pc:docMk/>
            <pc:sldMk cId="2083141577" sldId="3806"/>
            <ac:spMk id="11" creationId="{C40EC455-EDD4-4E52-A3CC-36E762F5B470}"/>
          </ac:spMkLst>
        </pc:spChg>
        <pc:grpChg chg="add mod">
          <ac:chgData name="Fremgen, Richard" userId="3a4bbaeb-684c-49c9-b6c8-ef8873b57369" providerId="ADAL" clId="{5BB6D8FF-D086-4A02-A8ED-C00AB399D621}" dt="2022-08-18T04:46:30.397" v="2549" actId="1076"/>
          <ac:grpSpMkLst>
            <pc:docMk/>
            <pc:sldMk cId="2083141577" sldId="3806"/>
            <ac:grpSpMk id="4" creationId="{CFCE70DD-F184-4D39-9571-71277CC35F54}"/>
          </ac:grpSpMkLst>
        </pc:grpChg>
      </pc:sldChg>
      <pc:sldChg chg="modSp del mod">
        <pc:chgData name="Fremgen, Richard" userId="3a4bbaeb-684c-49c9-b6c8-ef8873b57369" providerId="ADAL" clId="{5BB6D8FF-D086-4A02-A8ED-C00AB399D621}" dt="2022-08-18T05:14:37.582" v="2964" actId="47"/>
        <pc:sldMkLst>
          <pc:docMk/>
          <pc:sldMk cId="1222783963" sldId="3808"/>
        </pc:sldMkLst>
        <pc:spChg chg="mod">
          <ac:chgData name="Fremgen, Richard" userId="3a4bbaeb-684c-49c9-b6c8-ef8873b57369" providerId="ADAL" clId="{5BB6D8FF-D086-4A02-A8ED-C00AB399D621}" dt="2022-08-18T04:57:15.485" v="2726" actId="1076"/>
          <ac:spMkLst>
            <pc:docMk/>
            <pc:sldMk cId="1222783963" sldId="3808"/>
            <ac:spMk id="3" creationId="{9DA3DB96-5E22-4DB6-9591-AD0C9340DF9A}"/>
          </ac:spMkLst>
        </pc:spChg>
      </pc:sldChg>
      <pc:sldChg chg="addSp delSp modSp add mod">
        <pc:chgData name="Fremgen, Richard" userId="3a4bbaeb-684c-49c9-b6c8-ef8873b57369" providerId="ADAL" clId="{5BB6D8FF-D086-4A02-A8ED-C00AB399D621}" dt="2022-08-18T03:44:41.358" v="1525" actId="1076"/>
        <pc:sldMkLst>
          <pc:docMk/>
          <pc:sldMk cId="1589268625" sldId="3810"/>
        </pc:sldMkLst>
        <pc:spChg chg="mod">
          <ac:chgData name="Fremgen, Richard" userId="3a4bbaeb-684c-49c9-b6c8-ef8873b57369" providerId="ADAL" clId="{5BB6D8FF-D086-4A02-A8ED-C00AB399D621}" dt="2022-08-18T03:37:00.608" v="1020" actId="113"/>
          <ac:spMkLst>
            <pc:docMk/>
            <pc:sldMk cId="1589268625" sldId="3810"/>
            <ac:spMk id="2" creationId="{20F02622-1A46-48BA-A564-A173309CF50D}"/>
          </ac:spMkLst>
        </pc:spChg>
        <pc:spChg chg="add del mod">
          <ac:chgData name="Fremgen, Richard" userId="3a4bbaeb-684c-49c9-b6c8-ef8873b57369" providerId="ADAL" clId="{5BB6D8FF-D086-4A02-A8ED-C00AB399D621}" dt="2022-08-18T03:23:56.074" v="718" actId="478"/>
          <ac:spMkLst>
            <pc:docMk/>
            <pc:sldMk cId="1589268625" sldId="3810"/>
            <ac:spMk id="3" creationId="{84CA815D-1852-4882-BF5D-F9DECA522086}"/>
          </ac:spMkLst>
        </pc:spChg>
        <pc:spChg chg="mod">
          <ac:chgData name="Fremgen, Richard" userId="3a4bbaeb-684c-49c9-b6c8-ef8873b57369" providerId="ADAL" clId="{5BB6D8FF-D086-4A02-A8ED-C00AB399D621}" dt="2022-08-18T03:01:24.188" v="251"/>
          <ac:spMkLst>
            <pc:docMk/>
            <pc:sldMk cId="1589268625" sldId="3810"/>
            <ac:spMk id="10" creationId="{5F8296CC-FC4B-4372-8E30-D13BF3D3ADAC}"/>
          </ac:spMkLst>
        </pc:spChg>
        <pc:spChg chg="mod">
          <ac:chgData name="Fremgen, Richard" userId="3a4bbaeb-684c-49c9-b6c8-ef8873b57369" providerId="ADAL" clId="{5BB6D8FF-D086-4A02-A8ED-C00AB399D621}" dt="2022-08-18T03:12:49.981" v="352" actId="14100"/>
          <ac:spMkLst>
            <pc:docMk/>
            <pc:sldMk cId="1589268625" sldId="3810"/>
            <ac:spMk id="17" creationId="{D03FCDB6-ACFF-4156-BA26-0A328151D897}"/>
          </ac:spMkLst>
        </pc:spChg>
        <pc:spChg chg="del mod">
          <ac:chgData name="Fremgen, Richard" userId="3a4bbaeb-684c-49c9-b6c8-ef8873b57369" providerId="ADAL" clId="{5BB6D8FF-D086-4A02-A8ED-C00AB399D621}" dt="2022-08-18T03:11:28.465" v="343" actId="478"/>
          <ac:spMkLst>
            <pc:docMk/>
            <pc:sldMk cId="1589268625" sldId="3810"/>
            <ac:spMk id="22" creationId="{7EECE1E9-386A-45B8-B796-964578BD69EF}"/>
          </ac:spMkLst>
        </pc:spChg>
        <pc:spChg chg="mod">
          <ac:chgData name="Fremgen, Richard" userId="3a4bbaeb-684c-49c9-b6c8-ef8873b57369" providerId="ADAL" clId="{5BB6D8FF-D086-4A02-A8ED-C00AB399D621}" dt="2022-08-18T03:12:49.981" v="352" actId="14100"/>
          <ac:spMkLst>
            <pc:docMk/>
            <pc:sldMk cId="1589268625" sldId="3810"/>
            <ac:spMk id="23" creationId="{D48788F6-F4F6-447A-A715-B20B5D65D896}"/>
          </ac:spMkLst>
        </pc:spChg>
        <pc:spChg chg="mod">
          <ac:chgData name="Fremgen, Richard" userId="3a4bbaeb-684c-49c9-b6c8-ef8873b57369" providerId="ADAL" clId="{5BB6D8FF-D086-4A02-A8ED-C00AB399D621}" dt="2022-08-18T03:12:49.981" v="352" actId="14100"/>
          <ac:spMkLst>
            <pc:docMk/>
            <pc:sldMk cId="1589268625" sldId="3810"/>
            <ac:spMk id="24" creationId="{C3FEB25A-9D98-4EFB-AA96-01C4908954AB}"/>
          </ac:spMkLst>
        </pc:spChg>
        <pc:spChg chg="mod">
          <ac:chgData name="Fremgen, Richard" userId="3a4bbaeb-684c-49c9-b6c8-ef8873b57369" providerId="ADAL" clId="{5BB6D8FF-D086-4A02-A8ED-C00AB399D621}" dt="2022-08-18T03:12:49.981" v="352" actId="14100"/>
          <ac:spMkLst>
            <pc:docMk/>
            <pc:sldMk cId="1589268625" sldId="3810"/>
            <ac:spMk id="25" creationId="{20F26114-7616-4DA3-A7DD-A441B147AC1A}"/>
          </ac:spMkLst>
        </pc:spChg>
        <pc:spChg chg="mod">
          <ac:chgData name="Fremgen, Richard" userId="3a4bbaeb-684c-49c9-b6c8-ef8873b57369" providerId="ADAL" clId="{5BB6D8FF-D086-4A02-A8ED-C00AB399D621}" dt="2022-08-18T03:12:49.981" v="352" actId="14100"/>
          <ac:spMkLst>
            <pc:docMk/>
            <pc:sldMk cId="1589268625" sldId="3810"/>
            <ac:spMk id="26" creationId="{E8DCEE36-9675-4AAD-AAA7-478789B5668A}"/>
          </ac:spMkLst>
        </pc:spChg>
        <pc:spChg chg="del mod">
          <ac:chgData name="Fremgen, Richard" userId="3a4bbaeb-684c-49c9-b6c8-ef8873b57369" providerId="ADAL" clId="{5BB6D8FF-D086-4A02-A8ED-C00AB399D621}" dt="2022-08-18T03:11:56.901" v="351" actId="478"/>
          <ac:spMkLst>
            <pc:docMk/>
            <pc:sldMk cId="1589268625" sldId="3810"/>
            <ac:spMk id="28" creationId="{308045E1-48A6-4F33-B2C6-004C595CF87D}"/>
          </ac:spMkLst>
        </pc:spChg>
        <pc:spChg chg="del mod">
          <ac:chgData name="Fremgen, Richard" userId="3a4bbaeb-684c-49c9-b6c8-ef8873b57369" providerId="ADAL" clId="{5BB6D8FF-D086-4A02-A8ED-C00AB399D621}" dt="2022-08-18T03:11:53.803" v="350" actId="478"/>
          <ac:spMkLst>
            <pc:docMk/>
            <pc:sldMk cId="1589268625" sldId="3810"/>
            <ac:spMk id="30" creationId="{8D51634C-A259-469F-B875-8AE01AD4B2A9}"/>
          </ac:spMkLst>
        </pc:spChg>
        <pc:spChg chg="mod">
          <ac:chgData name="Fremgen, Richard" userId="3a4bbaeb-684c-49c9-b6c8-ef8873b57369" providerId="ADAL" clId="{5BB6D8FF-D086-4A02-A8ED-C00AB399D621}" dt="2022-08-18T03:12:49.981" v="352" actId="14100"/>
          <ac:spMkLst>
            <pc:docMk/>
            <pc:sldMk cId="1589268625" sldId="3810"/>
            <ac:spMk id="33" creationId="{390F9B20-F591-4CFF-8165-6EF42B9BAD69}"/>
          </ac:spMkLst>
        </pc:spChg>
        <pc:spChg chg="mod">
          <ac:chgData name="Fremgen, Richard" userId="3a4bbaeb-684c-49c9-b6c8-ef8873b57369" providerId="ADAL" clId="{5BB6D8FF-D086-4A02-A8ED-C00AB399D621}" dt="2022-08-18T03:12:49.981" v="352" actId="14100"/>
          <ac:spMkLst>
            <pc:docMk/>
            <pc:sldMk cId="1589268625" sldId="3810"/>
            <ac:spMk id="35" creationId="{D9898114-016F-4CCF-8629-688BC5B48CA3}"/>
          </ac:spMkLst>
        </pc:spChg>
        <pc:spChg chg="del mod">
          <ac:chgData name="Fremgen, Richard" userId="3a4bbaeb-684c-49c9-b6c8-ef8873b57369" providerId="ADAL" clId="{5BB6D8FF-D086-4A02-A8ED-C00AB399D621}" dt="2022-08-18T03:11:25.484" v="342" actId="478"/>
          <ac:spMkLst>
            <pc:docMk/>
            <pc:sldMk cId="1589268625" sldId="3810"/>
            <ac:spMk id="37" creationId="{A14A0404-4DD3-4FD1-87C7-9BD37ED16C17}"/>
          </ac:spMkLst>
        </pc:spChg>
        <pc:spChg chg="mod">
          <ac:chgData name="Fremgen, Richard" userId="3a4bbaeb-684c-49c9-b6c8-ef8873b57369" providerId="ADAL" clId="{5BB6D8FF-D086-4A02-A8ED-C00AB399D621}" dt="2022-08-18T03:12:49.981" v="352" actId="14100"/>
          <ac:spMkLst>
            <pc:docMk/>
            <pc:sldMk cId="1589268625" sldId="3810"/>
            <ac:spMk id="38" creationId="{31AE2172-42B4-4709-8D65-4022902F578D}"/>
          </ac:spMkLst>
        </pc:spChg>
        <pc:spChg chg="add del mod">
          <ac:chgData name="Fremgen, Richard" userId="3a4bbaeb-684c-49c9-b6c8-ef8873b57369" providerId="ADAL" clId="{5BB6D8FF-D086-4A02-A8ED-C00AB399D621}" dt="2022-08-18T03:23:21.858" v="662" actId="478"/>
          <ac:spMkLst>
            <pc:docMk/>
            <pc:sldMk cId="1589268625" sldId="3810"/>
            <ac:spMk id="49" creationId="{D7E84D4A-59DC-48E1-AFDB-1127A9263A28}"/>
          </ac:spMkLst>
        </pc:spChg>
        <pc:spChg chg="add del mod">
          <ac:chgData name="Fremgen, Richard" userId="3a4bbaeb-684c-49c9-b6c8-ef8873b57369" providerId="ADAL" clId="{5BB6D8FF-D086-4A02-A8ED-C00AB399D621}" dt="2022-08-18T03:24:01.189" v="719" actId="478"/>
          <ac:spMkLst>
            <pc:docMk/>
            <pc:sldMk cId="1589268625" sldId="3810"/>
            <ac:spMk id="51" creationId="{9FC76E50-B221-4EC6-88BA-3B8CD8946199}"/>
          </ac:spMkLst>
        </pc:spChg>
        <pc:spChg chg="add mod">
          <ac:chgData name="Fremgen, Richard" userId="3a4bbaeb-684c-49c9-b6c8-ef8873b57369" providerId="ADAL" clId="{5BB6D8FF-D086-4A02-A8ED-C00AB399D621}" dt="2022-08-18T03:44:38.190" v="1524" actId="1076"/>
          <ac:spMkLst>
            <pc:docMk/>
            <pc:sldMk cId="1589268625" sldId="3810"/>
            <ac:spMk id="52" creationId="{3C8D7FD5-7317-45A0-8B50-A6487D7F90DB}"/>
          </ac:spMkLst>
        </pc:spChg>
        <pc:grpChg chg="del">
          <ac:chgData name="Fremgen, Richard" userId="3a4bbaeb-684c-49c9-b6c8-ef8873b57369" providerId="ADAL" clId="{5BB6D8FF-D086-4A02-A8ED-C00AB399D621}" dt="2022-08-18T02:52:30.324" v="47" actId="478"/>
          <ac:grpSpMkLst>
            <pc:docMk/>
            <pc:sldMk cId="1589268625" sldId="3810"/>
            <ac:grpSpMk id="6" creationId="{5CFE15C3-A3C5-4512-B4F6-E3FB2521E762}"/>
          </ac:grpSpMkLst>
        </pc:grpChg>
        <pc:grpChg chg="add del mod">
          <ac:chgData name="Fremgen, Richard" userId="3a4bbaeb-684c-49c9-b6c8-ef8873b57369" providerId="ADAL" clId="{5BB6D8FF-D086-4A02-A8ED-C00AB399D621}" dt="2022-08-18T03:04:40.772" v="287" actId="478"/>
          <ac:grpSpMkLst>
            <pc:docMk/>
            <pc:sldMk cId="1589268625" sldId="3810"/>
            <ac:grpSpMk id="8" creationId="{66F5127C-8468-41C9-85E0-F3091829452D}"/>
          </ac:grpSpMkLst>
        </pc:grpChg>
        <pc:grpChg chg="add del mod">
          <ac:chgData name="Fremgen, Richard" userId="3a4bbaeb-684c-49c9-b6c8-ef8873b57369" providerId="ADAL" clId="{5BB6D8FF-D086-4A02-A8ED-C00AB399D621}" dt="2022-08-18T03:13:13.267" v="353" actId="478"/>
          <ac:grpSpMkLst>
            <pc:docMk/>
            <pc:sldMk cId="1589268625" sldId="3810"/>
            <ac:grpSpMk id="15" creationId="{AD0BBCB8-0013-40FC-97E0-90FE84E7BF33}"/>
          </ac:grpSpMkLst>
        </pc:grpChg>
        <pc:grpChg chg="del mod">
          <ac:chgData name="Fremgen, Richard" userId="3a4bbaeb-684c-49c9-b6c8-ef8873b57369" providerId="ADAL" clId="{5BB6D8FF-D086-4A02-A8ED-C00AB399D621}" dt="2022-08-18T03:11:23.409" v="341" actId="478"/>
          <ac:grpSpMkLst>
            <pc:docMk/>
            <pc:sldMk cId="1589268625" sldId="3810"/>
            <ac:grpSpMk id="16" creationId="{9B143E79-7CA1-4DAD-A013-4B53B6FC0293}"/>
          </ac:grpSpMkLst>
        </pc:grpChg>
        <pc:grpChg chg="mod">
          <ac:chgData name="Fremgen, Richard" userId="3a4bbaeb-684c-49c9-b6c8-ef8873b57369" providerId="ADAL" clId="{5BB6D8FF-D086-4A02-A8ED-C00AB399D621}" dt="2022-08-18T03:12:49.981" v="352" actId="14100"/>
          <ac:grpSpMkLst>
            <pc:docMk/>
            <pc:sldMk cId="1589268625" sldId="3810"/>
            <ac:grpSpMk id="18" creationId="{5DBB42FA-8476-4F0E-AA0D-FAE2DF4A5CA4}"/>
          </ac:grpSpMkLst>
        </pc:grpChg>
        <pc:grpChg chg="del mod">
          <ac:chgData name="Fremgen, Richard" userId="3a4bbaeb-684c-49c9-b6c8-ef8873b57369" providerId="ADAL" clId="{5BB6D8FF-D086-4A02-A8ED-C00AB399D621}" dt="2022-08-18T03:11:56.901" v="351" actId="478"/>
          <ac:grpSpMkLst>
            <pc:docMk/>
            <pc:sldMk cId="1589268625" sldId="3810"/>
            <ac:grpSpMk id="20" creationId="{B545E3D8-96C8-4AD9-97FF-80644B5433D5}"/>
          </ac:grpSpMkLst>
        </pc:grpChg>
        <pc:grpChg chg="mod">
          <ac:chgData name="Fremgen, Richard" userId="3a4bbaeb-684c-49c9-b6c8-ef8873b57369" providerId="ADAL" clId="{5BB6D8FF-D086-4A02-A8ED-C00AB399D621}" dt="2022-08-18T03:12:49.981" v="352" actId="14100"/>
          <ac:grpSpMkLst>
            <pc:docMk/>
            <pc:sldMk cId="1589268625" sldId="3810"/>
            <ac:grpSpMk id="21" creationId="{1032C995-CF69-4187-A7C5-FDEC9FF7B46E}"/>
          </ac:grpSpMkLst>
        </pc:grpChg>
        <pc:grpChg chg="del mod">
          <ac:chgData name="Fremgen, Richard" userId="3a4bbaeb-684c-49c9-b6c8-ef8873b57369" providerId="ADAL" clId="{5BB6D8FF-D086-4A02-A8ED-C00AB399D621}" dt="2022-08-18T03:11:53.803" v="350" actId="478"/>
          <ac:grpSpMkLst>
            <pc:docMk/>
            <pc:sldMk cId="1589268625" sldId="3810"/>
            <ac:grpSpMk id="27" creationId="{2006298B-B2F9-41C5-841B-35AF19D810C7}"/>
          </ac:grpSpMkLst>
        </pc:grpChg>
        <pc:grpChg chg="mod">
          <ac:chgData name="Fremgen, Richard" userId="3a4bbaeb-684c-49c9-b6c8-ef8873b57369" providerId="ADAL" clId="{5BB6D8FF-D086-4A02-A8ED-C00AB399D621}" dt="2022-08-18T03:12:49.981" v="352" actId="14100"/>
          <ac:grpSpMkLst>
            <pc:docMk/>
            <pc:sldMk cId="1589268625" sldId="3810"/>
            <ac:grpSpMk id="29" creationId="{8877D34D-DBD7-4423-B809-A60FBDCEF825}"/>
          </ac:grpSpMkLst>
        </pc:grpChg>
        <pc:grpChg chg="mod">
          <ac:chgData name="Fremgen, Richard" userId="3a4bbaeb-684c-49c9-b6c8-ef8873b57369" providerId="ADAL" clId="{5BB6D8FF-D086-4A02-A8ED-C00AB399D621}" dt="2022-08-18T03:12:49.981" v="352" actId="14100"/>
          <ac:grpSpMkLst>
            <pc:docMk/>
            <pc:sldMk cId="1589268625" sldId="3810"/>
            <ac:grpSpMk id="31" creationId="{7AAC13D1-FCFE-44F1-9139-1FF2D31713A2}"/>
          </ac:grpSpMkLst>
        </pc:grpChg>
        <pc:graphicFrameChg chg="add del mod modGraphic">
          <ac:chgData name="Fremgen, Richard" userId="3a4bbaeb-684c-49c9-b6c8-ef8873b57369" providerId="ADAL" clId="{5BB6D8FF-D086-4A02-A8ED-C00AB399D621}" dt="2022-08-18T03:11:10.059" v="337" actId="21"/>
          <ac:graphicFrameMkLst>
            <pc:docMk/>
            <pc:sldMk cId="1589268625" sldId="3810"/>
            <ac:graphicFrameMk id="7" creationId="{F7BFAE27-E421-4929-8A30-8EA27C399330}"/>
          </ac:graphicFrameMkLst>
        </pc:graphicFrameChg>
        <pc:graphicFrameChg chg="mod modGraphic">
          <ac:chgData name="Fremgen, Richard" userId="3a4bbaeb-684c-49c9-b6c8-ef8873b57369" providerId="ADAL" clId="{5BB6D8FF-D086-4A02-A8ED-C00AB399D621}" dt="2022-08-18T03:03:44.332" v="278"/>
          <ac:graphicFrameMkLst>
            <pc:docMk/>
            <pc:sldMk cId="1589268625" sldId="3810"/>
            <ac:graphicFrameMk id="9" creationId="{9AC0FC14-4230-499B-B6D6-1148A77025AD}"/>
          </ac:graphicFrameMkLst>
        </pc:graphicFrameChg>
        <pc:graphicFrameChg chg="add mod modGraphic">
          <ac:chgData name="Fremgen, Richard" userId="3a4bbaeb-684c-49c9-b6c8-ef8873b57369" providerId="ADAL" clId="{5BB6D8FF-D086-4A02-A8ED-C00AB399D621}" dt="2022-08-18T03:44:41.358" v="1525" actId="1076"/>
          <ac:graphicFrameMkLst>
            <pc:docMk/>
            <pc:sldMk cId="1589268625" sldId="3810"/>
            <ac:graphicFrameMk id="47" creationId="{99CE368A-1FC3-4CBC-8579-A114699D409C}"/>
          </ac:graphicFrameMkLst>
        </pc:graphicFrameChg>
        <pc:picChg chg="add del mod">
          <ac:chgData name="Fremgen, Richard" userId="3a4bbaeb-684c-49c9-b6c8-ef8873b57369" providerId="ADAL" clId="{5BB6D8FF-D086-4A02-A8ED-C00AB399D621}" dt="2022-08-18T03:05:31.531" v="293" actId="478"/>
          <ac:picMkLst>
            <pc:docMk/>
            <pc:sldMk cId="1589268625" sldId="3810"/>
            <ac:picMk id="11" creationId="{94B49DD4-560D-485A-9AA7-04F6085EDCE4}"/>
          </ac:picMkLst>
        </pc:picChg>
        <pc:picChg chg="add del mod modCrop">
          <ac:chgData name="Fremgen, Richard" userId="3a4bbaeb-684c-49c9-b6c8-ef8873b57369" providerId="ADAL" clId="{5BB6D8FF-D086-4A02-A8ED-C00AB399D621}" dt="2022-08-18T03:07:44.242" v="306" actId="478"/>
          <ac:picMkLst>
            <pc:docMk/>
            <pc:sldMk cId="1589268625" sldId="3810"/>
            <ac:picMk id="12" creationId="{8A35E949-9F75-4917-BB49-B65841846643}"/>
          </ac:picMkLst>
        </pc:picChg>
        <pc:picChg chg="add del mod ord">
          <ac:chgData name="Fremgen, Richard" userId="3a4bbaeb-684c-49c9-b6c8-ef8873b57369" providerId="ADAL" clId="{5BB6D8FF-D086-4A02-A8ED-C00AB399D621}" dt="2022-08-18T03:16:33.789" v="417" actId="478"/>
          <ac:picMkLst>
            <pc:docMk/>
            <pc:sldMk cId="1589268625" sldId="3810"/>
            <ac:picMk id="13" creationId="{4B9F0E48-6527-4619-8F49-35AF7446925F}"/>
          </ac:picMkLst>
        </pc:picChg>
        <pc:picChg chg="add del mod modCrop">
          <ac:chgData name="Fremgen, Richard" userId="3a4bbaeb-684c-49c9-b6c8-ef8873b57369" providerId="ADAL" clId="{5BB6D8FF-D086-4A02-A8ED-C00AB399D621}" dt="2022-08-18T03:07:58.799" v="313" actId="478"/>
          <ac:picMkLst>
            <pc:docMk/>
            <pc:sldMk cId="1589268625" sldId="3810"/>
            <ac:picMk id="14" creationId="{1109090D-E4BB-46D4-AC3C-DDD802EF8FA7}"/>
          </ac:picMkLst>
        </pc:picChg>
        <pc:picChg chg="del mod">
          <ac:chgData name="Fremgen, Richard" userId="3a4bbaeb-684c-49c9-b6c8-ef8873b57369" providerId="ADAL" clId="{5BB6D8FF-D086-4A02-A8ED-C00AB399D621}" dt="2022-08-18T03:11:23.409" v="341" actId="478"/>
          <ac:picMkLst>
            <pc:docMk/>
            <pc:sldMk cId="1589268625" sldId="3810"/>
            <ac:picMk id="19" creationId="{51B19276-E3CC-496D-B562-FD6336CB5ABC}"/>
          </ac:picMkLst>
        </pc:picChg>
        <pc:picChg chg="mod">
          <ac:chgData name="Fremgen, Richard" userId="3a4bbaeb-684c-49c9-b6c8-ef8873b57369" providerId="ADAL" clId="{5BB6D8FF-D086-4A02-A8ED-C00AB399D621}" dt="2022-08-18T03:12:49.981" v="352" actId="14100"/>
          <ac:picMkLst>
            <pc:docMk/>
            <pc:sldMk cId="1589268625" sldId="3810"/>
            <ac:picMk id="32" creationId="{E67C581B-AD49-4992-A435-B5260473EFA2}"/>
          </ac:picMkLst>
        </pc:picChg>
        <pc:picChg chg="mod">
          <ac:chgData name="Fremgen, Richard" userId="3a4bbaeb-684c-49c9-b6c8-ef8873b57369" providerId="ADAL" clId="{5BB6D8FF-D086-4A02-A8ED-C00AB399D621}" dt="2022-08-18T03:12:49.981" v="352" actId="14100"/>
          <ac:picMkLst>
            <pc:docMk/>
            <pc:sldMk cId="1589268625" sldId="3810"/>
            <ac:picMk id="34" creationId="{F3D4F578-D831-4BF8-B3FE-83A5DF43EDC8}"/>
          </ac:picMkLst>
        </pc:picChg>
        <pc:picChg chg="mod">
          <ac:chgData name="Fremgen, Richard" userId="3a4bbaeb-684c-49c9-b6c8-ef8873b57369" providerId="ADAL" clId="{5BB6D8FF-D086-4A02-A8ED-C00AB399D621}" dt="2022-08-18T03:12:49.981" v="352" actId="14100"/>
          <ac:picMkLst>
            <pc:docMk/>
            <pc:sldMk cId="1589268625" sldId="3810"/>
            <ac:picMk id="36" creationId="{F4632E54-6640-47CC-8568-644FEEAB49D9}"/>
          </ac:picMkLst>
        </pc:picChg>
        <pc:picChg chg="mod">
          <ac:chgData name="Fremgen, Richard" userId="3a4bbaeb-684c-49c9-b6c8-ef8873b57369" providerId="ADAL" clId="{5BB6D8FF-D086-4A02-A8ED-C00AB399D621}" dt="2022-08-18T03:12:49.981" v="352" actId="14100"/>
          <ac:picMkLst>
            <pc:docMk/>
            <pc:sldMk cId="1589268625" sldId="3810"/>
            <ac:picMk id="39" creationId="{849F24CA-5DA9-4D7F-A35B-F643AC4BC301}"/>
          </ac:picMkLst>
        </pc:picChg>
        <pc:picChg chg="add del mod modCrop">
          <ac:chgData name="Fremgen, Richard" userId="3a4bbaeb-684c-49c9-b6c8-ef8873b57369" providerId="ADAL" clId="{5BB6D8FF-D086-4A02-A8ED-C00AB399D621}" dt="2022-08-18T03:16:54.184" v="421" actId="21"/>
          <ac:picMkLst>
            <pc:docMk/>
            <pc:sldMk cId="1589268625" sldId="3810"/>
            <ac:picMk id="40" creationId="{C2253BA2-2F07-41F7-B5E9-1A26C817A7B0}"/>
          </ac:picMkLst>
        </pc:picChg>
        <pc:picChg chg="add del mod modCrop">
          <ac:chgData name="Fremgen, Richard" userId="3a4bbaeb-684c-49c9-b6c8-ef8873b57369" providerId="ADAL" clId="{5BB6D8FF-D086-4A02-A8ED-C00AB399D621}" dt="2022-08-18T03:16:54.184" v="421" actId="21"/>
          <ac:picMkLst>
            <pc:docMk/>
            <pc:sldMk cId="1589268625" sldId="3810"/>
            <ac:picMk id="41" creationId="{940C6555-9FA9-41A1-B398-B0360E016494}"/>
          </ac:picMkLst>
        </pc:picChg>
        <pc:picChg chg="add del mod">
          <ac:chgData name="Fremgen, Richard" userId="3a4bbaeb-684c-49c9-b6c8-ef8873b57369" providerId="ADAL" clId="{5BB6D8FF-D086-4A02-A8ED-C00AB399D621}" dt="2022-08-18T03:16:54.184" v="421" actId="21"/>
          <ac:picMkLst>
            <pc:docMk/>
            <pc:sldMk cId="1589268625" sldId="3810"/>
            <ac:picMk id="42" creationId="{5E6BBCBF-BA44-450B-8AE6-A741C1C0B9B1}"/>
          </ac:picMkLst>
        </pc:picChg>
        <pc:picChg chg="add del mod">
          <ac:chgData name="Fremgen, Richard" userId="3a4bbaeb-684c-49c9-b6c8-ef8873b57369" providerId="ADAL" clId="{5BB6D8FF-D086-4A02-A8ED-C00AB399D621}" dt="2022-08-18T03:16:02.015" v="408"/>
          <ac:picMkLst>
            <pc:docMk/>
            <pc:sldMk cId="1589268625" sldId="3810"/>
            <ac:picMk id="43" creationId="{4A41E614-280C-4255-99BB-0BE0B3DA1485}"/>
          </ac:picMkLst>
        </pc:picChg>
        <pc:picChg chg="add del mod modCrop">
          <ac:chgData name="Fremgen, Richard" userId="3a4bbaeb-684c-49c9-b6c8-ef8873b57369" providerId="ADAL" clId="{5BB6D8FF-D086-4A02-A8ED-C00AB399D621}" dt="2022-08-18T03:15:59.319" v="404"/>
          <ac:picMkLst>
            <pc:docMk/>
            <pc:sldMk cId="1589268625" sldId="3810"/>
            <ac:picMk id="44" creationId="{58365991-FB68-4B5C-8EE6-4298FCCC7B90}"/>
          </ac:picMkLst>
        </pc:picChg>
        <pc:picChg chg="add del mod modCrop">
          <ac:chgData name="Fremgen, Richard" userId="3a4bbaeb-684c-49c9-b6c8-ef8873b57369" providerId="ADAL" clId="{5BB6D8FF-D086-4A02-A8ED-C00AB399D621}" dt="2022-08-18T03:16:54.184" v="421" actId="21"/>
          <ac:picMkLst>
            <pc:docMk/>
            <pc:sldMk cId="1589268625" sldId="3810"/>
            <ac:picMk id="45" creationId="{5679F1D9-BC14-45EA-8002-BABC69E33CBB}"/>
          </ac:picMkLst>
        </pc:picChg>
        <pc:picChg chg="add del mod modCrop">
          <ac:chgData name="Fremgen, Richard" userId="3a4bbaeb-684c-49c9-b6c8-ef8873b57369" providerId="ADAL" clId="{5BB6D8FF-D086-4A02-A8ED-C00AB399D621}" dt="2022-08-18T03:25:55.151" v="744" actId="21"/>
          <ac:picMkLst>
            <pc:docMk/>
            <pc:sldMk cId="1589268625" sldId="3810"/>
            <ac:picMk id="46" creationId="{223C854C-D741-462F-B469-AB5924964874}"/>
          </ac:picMkLst>
        </pc:picChg>
      </pc:sldChg>
      <pc:sldChg chg="addSp delSp modSp new del mod">
        <pc:chgData name="Fremgen, Richard" userId="3a4bbaeb-684c-49c9-b6c8-ef8873b57369" providerId="ADAL" clId="{5BB6D8FF-D086-4A02-A8ED-C00AB399D621}" dt="2022-08-18T04:21:05.837" v="1971" actId="47"/>
        <pc:sldMkLst>
          <pc:docMk/>
          <pc:sldMk cId="2280169627" sldId="3811"/>
        </pc:sldMkLst>
        <pc:spChg chg="del">
          <ac:chgData name="Fremgen, Richard" userId="3a4bbaeb-684c-49c9-b6c8-ef8873b57369" providerId="ADAL" clId="{5BB6D8FF-D086-4A02-A8ED-C00AB399D621}" dt="2022-08-18T03:04:32.510" v="283" actId="478"/>
          <ac:spMkLst>
            <pc:docMk/>
            <pc:sldMk cId="2280169627" sldId="3811"/>
            <ac:spMk id="3" creationId="{F32A6FFD-AFBE-4A05-ABEB-B24F4343BA3A}"/>
          </ac:spMkLst>
        </pc:spChg>
        <pc:spChg chg="del">
          <ac:chgData name="Fremgen, Richard" userId="3a4bbaeb-684c-49c9-b6c8-ef8873b57369" providerId="ADAL" clId="{5BB6D8FF-D086-4A02-A8ED-C00AB399D621}" dt="2022-08-18T03:04:36.499" v="286" actId="478"/>
          <ac:spMkLst>
            <pc:docMk/>
            <pc:sldMk cId="2280169627" sldId="3811"/>
            <ac:spMk id="4" creationId="{C591E429-98C9-47E4-BCA0-E1439D92069D}"/>
          </ac:spMkLst>
        </pc:spChg>
        <pc:spChg chg="mod">
          <ac:chgData name="Fremgen, Richard" userId="3a4bbaeb-684c-49c9-b6c8-ef8873b57369" providerId="ADAL" clId="{5BB6D8FF-D086-4A02-A8ED-C00AB399D621}" dt="2022-08-18T03:04:32.874" v="284"/>
          <ac:spMkLst>
            <pc:docMk/>
            <pc:sldMk cId="2280169627" sldId="3811"/>
            <ac:spMk id="7" creationId="{ADD90CC4-4876-479B-8705-F56897D3CDCF}"/>
          </ac:spMkLst>
        </pc:spChg>
        <pc:grpChg chg="add mod">
          <ac:chgData name="Fremgen, Richard" userId="3a4bbaeb-684c-49c9-b6c8-ef8873b57369" providerId="ADAL" clId="{5BB6D8FF-D086-4A02-A8ED-C00AB399D621}" dt="2022-08-18T03:04:34.292" v="285" actId="1076"/>
          <ac:grpSpMkLst>
            <pc:docMk/>
            <pc:sldMk cId="2280169627" sldId="3811"/>
            <ac:grpSpMk id="5" creationId="{DC10EF01-8268-4F9E-92D9-00C460FF162F}"/>
          </ac:grpSpMkLst>
        </pc:grpChg>
        <pc:graphicFrameChg chg="mod">
          <ac:chgData name="Fremgen, Richard" userId="3a4bbaeb-684c-49c9-b6c8-ef8873b57369" providerId="ADAL" clId="{5BB6D8FF-D086-4A02-A8ED-C00AB399D621}" dt="2022-08-18T03:04:32.874" v="284"/>
          <ac:graphicFrameMkLst>
            <pc:docMk/>
            <pc:sldMk cId="2280169627" sldId="3811"/>
            <ac:graphicFrameMk id="6" creationId="{221D9E43-639E-4E2E-99FE-FB61C9262DB4}"/>
          </ac:graphicFrameMkLst>
        </pc:graphicFrameChg>
      </pc:sldChg>
      <pc:sldChg chg="addSp delSp modSp new del mod">
        <pc:chgData name="Fremgen, Richard" userId="3a4bbaeb-684c-49c9-b6c8-ef8873b57369" providerId="ADAL" clId="{5BB6D8FF-D086-4A02-A8ED-C00AB399D621}" dt="2022-08-18T03:46:32.268" v="1643" actId="47"/>
        <pc:sldMkLst>
          <pc:docMk/>
          <pc:sldMk cId="273363010" sldId="3812"/>
        </pc:sldMkLst>
        <pc:spChg chg="add del">
          <ac:chgData name="Fremgen, Richard" userId="3a4bbaeb-684c-49c9-b6c8-ef8873b57369" providerId="ADAL" clId="{5BB6D8FF-D086-4A02-A8ED-C00AB399D621}" dt="2022-08-18T03:11:06.484" v="335" actId="478"/>
          <ac:spMkLst>
            <pc:docMk/>
            <pc:sldMk cId="273363010" sldId="3812"/>
            <ac:spMk id="3" creationId="{5EA272DF-BC52-49B6-AABF-E13EF04C1EC9}"/>
          </ac:spMkLst>
        </pc:spChg>
        <pc:graphicFrameChg chg="add mod">
          <ac:chgData name="Fremgen, Richard" userId="3a4bbaeb-684c-49c9-b6c8-ef8873b57369" providerId="ADAL" clId="{5BB6D8FF-D086-4A02-A8ED-C00AB399D621}" dt="2022-08-18T03:17:44.460" v="451" actId="1076"/>
          <ac:graphicFrameMkLst>
            <pc:docMk/>
            <pc:sldMk cId="273363010" sldId="3812"/>
            <ac:graphicFrameMk id="5" creationId="{C01A4D5B-CF11-446A-9ACF-75BBF64835F6}"/>
          </ac:graphicFrameMkLst>
        </pc:graphicFrameChg>
        <pc:graphicFrameChg chg="add del mod modGraphic">
          <ac:chgData name="Fremgen, Richard" userId="3a4bbaeb-684c-49c9-b6c8-ef8873b57369" providerId="ADAL" clId="{5BB6D8FF-D086-4A02-A8ED-C00AB399D621}" dt="2022-08-18T03:20:58.799" v="544" actId="21"/>
          <ac:graphicFrameMkLst>
            <pc:docMk/>
            <pc:sldMk cId="273363010" sldId="3812"/>
            <ac:graphicFrameMk id="7" creationId="{0E2D6071-BDAC-4DB3-BEA8-05F09C12814C}"/>
          </ac:graphicFrameMkLst>
        </pc:graphicFrameChg>
        <pc:picChg chg="add del mod">
          <ac:chgData name="Fremgen, Richard" userId="3a4bbaeb-684c-49c9-b6c8-ef8873b57369" providerId="ADAL" clId="{5BB6D8FF-D086-4A02-A8ED-C00AB399D621}" dt="2022-08-18T03:15:56.023" v="398"/>
          <ac:picMkLst>
            <pc:docMk/>
            <pc:sldMk cId="273363010" sldId="3812"/>
            <ac:picMk id="6" creationId="{FD18B364-56C7-4793-ACBA-50C33403887B}"/>
          </ac:picMkLst>
        </pc:picChg>
        <pc:picChg chg="add del">
          <ac:chgData name="Fremgen, Richard" userId="3a4bbaeb-684c-49c9-b6c8-ef8873b57369" providerId="ADAL" clId="{5BB6D8FF-D086-4A02-A8ED-C00AB399D621}" dt="2022-08-18T03:45:18.394" v="1527" actId="21"/>
          <ac:picMkLst>
            <pc:docMk/>
            <pc:sldMk cId="273363010" sldId="3812"/>
            <ac:picMk id="8" creationId="{06C0EE61-B39D-4C9E-B70C-642A7299B58B}"/>
          </ac:picMkLst>
        </pc:picChg>
      </pc:sldChg>
      <pc:sldChg chg="addSp delSp modSp new del mod">
        <pc:chgData name="Fremgen, Richard" userId="3a4bbaeb-684c-49c9-b6c8-ef8873b57369" providerId="ADAL" clId="{5BB6D8FF-D086-4A02-A8ED-C00AB399D621}" dt="2022-08-18T05:14:21.308" v="2963" actId="47"/>
        <pc:sldMkLst>
          <pc:docMk/>
          <pc:sldMk cId="3234978426" sldId="3813"/>
        </pc:sldMkLst>
        <pc:spChg chg="mod">
          <ac:chgData name="Fremgen, Richard" userId="3a4bbaeb-684c-49c9-b6c8-ef8873b57369" providerId="ADAL" clId="{5BB6D8FF-D086-4A02-A8ED-C00AB399D621}" dt="2022-08-18T03:45:48.089" v="1593" actId="20577"/>
          <ac:spMkLst>
            <pc:docMk/>
            <pc:sldMk cId="3234978426" sldId="3813"/>
            <ac:spMk id="2" creationId="{65049E62-1EFB-40E6-9E3E-1B3FBA483CD6}"/>
          </ac:spMkLst>
        </pc:spChg>
        <pc:spChg chg="del">
          <ac:chgData name="Fremgen, Richard" userId="3a4bbaeb-684c-49c9-b6c8-ef8873b57369" providerId="ADAL" clId="{5BB6D8FF-D086-4A02-A8ED-C00AB399D621}" dt="2022-08-18T03:45:26.460" v="1531" actId="478"/>
          <ac:spMkLst>
            <pc:docMk/>
            <pc:sldMk cId="3234978426" sldId="3813"/>
            <ac:spMk id="3" creationId="{C39A8CEE-0E90-4786-BBCC-EF99BF5F3051}"/>
          </ac:spMkLst>
        </pc:spChg>
        <pc:spChg chg="del">
          <ac:chgData name="Fremgen, Richard" userId="3a4bbaeb-684c-49c9-b6c8-ef8873b57369" providerId="ADAL" clId="{5BB6D8FF-D086-4A02-A8ED-C00AB399D621}" dt="2022-08-18T03:45:31.629" v="1534" actId="478"/>
          <ac:spMkLst>
            <pc:docMk/>
            <pc:sldMk cId="3234978426" sldId="3813"/>
            <ac:spMk id="4" creationId="{322B6300-B43C-43E5-8574-C10EBA6B8959}"/>
          </ac:spMkLst>
        </pc:spChg>
        <pc:picChg chg="add mod">
          <ac:chgData name="Fremgen, Richard" userId="3a4bbaeb-684c-49c9-b6c8-ef8873b57369" providerId="ADAL" clId="{5BB6D8FF-D086-4A02-A8ED-C00AB399D621}" dt="2022-08-18T03:45:29.862" v="1533" actId="1076"/>
          <ac:picMkLst>
            <pc:docMk/>
            <pc:sldMk cId="3234978426" sldId="3813"/>
            <ac:picMk id="5" creationId="{3ED085BB-AD86-479D-91E1-6ADB7D52FF73}"/>
          </ac:picMkLst>
        </pc:picChg>
      </pc:sldChg>
      <pc:sldChg chg="new del">
        <pc:chgData name="Fremgen, Richard" userId="3a4bbaeb-684c-49c9-b6c8-ef8873b57369" providerId="ADAL" clId="{5BB6D8FF-D086-4A02-A8ED-C00AB399D621}" dt="2022-08-18T03:46:18.674" v="1633" actId="47"/>
        <pc:sldMkLst>
          <pc:docMk/>
          <pc:sldMk cId="4104218074" sldId="3814"/>
        </pc:sldMkLst>
      </pc:sldChg>
      <pc:sldChg chg="delSp modSp new del mod">
        <pc:chgData name="Fremgen, Richard" userId="3a4bbaeb-684c-49c9-b6c8-ef8873b57369" providerId="ADAL" clId="{5BB6D8FF-D086-4A02-A8ED-C00AB399D621}" dt="2022-08-18T05:14:20.558" v="2962" actId="47"/>
        <pc:sldMkLst>
          <pc:docMk/>
          <pc:sldMk cId="4134265772" sldId="3815"/>
        </pc:sldMkLst>
        <pc:spChg chg="mod">
          <ac:chgData name="Fremgen, Richard" userId="3a4bbaeb-684c-49c9-b6c8-ef8873b57369" providerId="ADAL" clId="{5BB6D8FF-D086-4A02-A8ED-C00AB399D621}" dt="2022-08-18T03:46:24.646" v="1642" actId="20577"/>
          <ac:spMkLst>
            <pc:docMk/>
            <pc:sldMk cId="4134265772" sldId="3815"/>
            <ac:spMk id="2" creationId="{C9FBF24B-EE9A-4F83-9EB5-BAE2528A9F03}"/>
          </ac:spMkLst>
        </pc:spChg>
        <pc:spChg chg="del">
          <ac:chgData name="Fremgen, Richard" userId="3a4bbaeb-684c-49c9-b6c8-ef8873b57369" providerId="ADAL" clId="{5BB6D8FF-D086-4A02-A8ED-C00AB399D621}" dt="2022-08-18T03:46:15.159" v="1631" actId="478"/>
          <ac:spMkLst>
            <pc:docMk/>
            <pc:sldMk cId="4134265772" sldId="3815"/>
            <ac:spMk id="3" creationId="{6AD87A44-E529-4142-9727-A518B7C1D4EA}"/>
          </ac:spMkLst>
        </pc:spChg>
        <pc:spChg chg="del">
          <ac:chgData name="Fremgen, Richard" userId="3a4bbaeb-684c-49c9-b6c8-ef8873b57369" providerId="ADAL" clId="{5BB6D8FF-D086-4A02-A8ED-C00AB399D621}" dt="2022-08-18T03:46:16.568" v="1632" actId="478"/>
          <ac:spMkLst>
            <pc:docMk/>
            <pc:sldMk cId="4134265772" sldId="3815"/>
            <ac:spMk id="4" creationId="{77F4753B-4D5F-47C2-AA04-087BF7B2FCF2}"/>
          </ac:spMkLst>
        </pc:spChg>
      </pc:sldChg>
      <pc:sldChg chg="addSp delSp modSp new mod">
        <pc:chgData name="Fremgen, Richard" userId="3a4bbaeb-684c-49c9-b6c8-ef8873b57369" providerId="ADAL" clId="{5BB6D8FF-D086-4A02-A8ED-C00AB399D621}" dt="2022-08-18T04:09:13.321" v="1922" actId="1076"/>
        <pc:sldMkLst>
          <pc:docMk/>
          <pc:sldMk cId="4095914161" sldId="3816"/>
        </pc:sldMkLst>
        <pc:spChg chg="mod">
          <ac:chgData name="Fremgen, Richard" userId="3a4bbaeb-684c-49c9-b6c8-ef8873b57369" providerId="ADAL" clId="{5BB6D8FF-D086-4A02-A8ED-C00AB399D621}" dt="2022-08-18T03:59:52.567" v="1756"/>
          <ac:spMkLst>
            <pc:docMk/>
            <pc:sldMk cId="4095914161" sldId="3816"/>
            <ac:spMk id="2" creationId="{FF1E11C8-352C-43EF-A129-C0F73E255888}"/>
          </ac:spMkLst>
        </pc:spChg>
        <pc:spChg chg="add del">
          <ac:chgData name="Fremgen, Richard" userId="3a4bbaeb-684c-49c9-b6c8-ef8873b57369" providerId="ADAL" clId="{5BB6D8FF-D086-4A02-A8ED-C00AB399D621}" dt="2022-08-18T03:50:11.201" v="1678" actId="478"/>
          <ac:spMkLst>
            <pc:docMk/>
            <pc:sldMk cId="4095914161" sldId="3816"/>
            <ac:spMk id="3" creationId="{B7389E82-8566-4B15-811F-30CAE5EC49D3}"/>
          </ac:spMkLst>
        </pc:spChg>
        <pc:spChg chg="del">
          <ac:chgData name="Fremgen, Richard" userId="3a4bbaeb-684c-49c9-b6c8-ef8873b57369" providerId="ADAL" clId="{5BB6D8FF-D086-4A02-A8ED-C00AB399D621}" dt="2022-08-18T03:49:43.074" v="1665" actId="478"/>
          <ac:spMkLst>
            <pc:docMk/>
            <pc:sldMk cId="4095914161" sldId="3816"/>
            <ac:spMk id="4" creationId="{87234A83-E0F3-497E-97C6-5AF707E44F84}"/>
          </ac:spMkLst>
        </pc:spChg>
        <pc:spChg chg="mod">
          <ac:chgData name="Fremgen, Richard" userId="3a4bbaeb-684c-49c9-b6c8-ef8873b57369" providerId="ADAL" clId="{5BB6D8FF-D086-4A02-A8ED-C00AB399D621}" dt="2022-08-18T03:50:06.860" v="1675" actId="478"/>
          <ac:spMkLst>
            <pc:docMk/>
            <pc:sldMk cId="4095914161" sldId="3816"/>
            <ac:spMk id="7" creationId="{AAA4D9FA-9993-4E30-B502-2C67EC29DD97}"/>
          </ac:spMkLst>
        </pc:spChg>
        <pc:spChg chg="mod">
          <ac:chgData name="Fremgen, Richard" userId="3a4bbaeb-684c-49c9-b6c8-ef8873b57369" providerId="ADAL" clId="{5BB6D8FF-D086-4A02-A8ED-C00AB399D621}" dt="2022-08-18T03:50:06.860" v="1675" actId="478"/>
          <ac:spMkLst>
            <pc:docMk/>
            <pc:sldMk cId="4095914161" sldId="3816"/>
            <ac:spMk id="12" creationId="{70DA8CC3-2AD9-440C-8E7B-346C2EFE2ADD}"/>
          </ac:spMkLst>
        </pc:spChg>
        <pc:spChg chg="mod">
          <ac:chgData name="Fremgen, Richard" userId="3a4bbaeb-684c-49c9-b6c8-ef8873b57369" providerId="ADAL" clId="{5BB6D8FF-D086-4A02-A8ED-C00AB399D621}" dt="2022-08-18T03:50:06.860" v="1675" actId="478"/>
          <ac:spMkLst>
            <pc:docMk/>
            <pc:sldMk cId="4095914161" sldId="3816"/>
            <ac:spMk id="13" creationId="{A2A5A6E5-96E5-4F34-8A1E-F0BC4D32A105}"/>
          </ac:spMkLst>
        </pc:spChg>
        <pc:spChg chg="mod">
          <ac:chgData name="Fremgen, Richard" userId="3a4bbaeb-684c-49c9-b6c8-ef8873b57369" providerId="ADAL" clId="{5BB6D8FF-D086-4A02-A8ED-C00AB399D621}" dt="2022-08-18T03:50:06.860" v="1675" actId="478"/>
          <ac:spMkLst>
            <pc:docMk/>
            <pc:sldMk cId="4095914161" sldId="3816"/>
            <ac:spMk id="14" creationId="{098616CE-E328-4739-946D-FB5010AF5581}"/>
          </ac:spMkLst>
        </pc:spChg>
        <pc:spChg chg="add del mod">
          <ac:chgData name="Fremgen, Richard" userId="3a4bbaeb-684c-49c9-b6c8-ef8873b57369" providerId="ADAL" clId="{5BB6D8FF-D086-4A02-A8ED-C00AB399D621}" dt="2022-08-18T03:50:06.860" v="1675" actId="478"/>
          <ac:spMkLst>
            <pc:docMk/>
            <pc:sldMk cId="4095914161" sldId="3816"/>
            <ac:spMk id="15" creationId="{16414CDF-7FF4-4592-B6D2-C1BBCA2DB6F0}"/>
          </ac:spMkLst>
        </pc:spChg>
        <pc:spChg chg="mod">
          <ac:chgData name="Fremgen, Richard" userId="3a4bbaeb-684c-49c9-b6c8-ef8873b57369" providerId="ADAL" clId="{5BB6D8FF-D086-4A02-A8ED-C00AB399D621}" dt="2022-08-18T03:50:06.860" v="1675" actId="478"/>
          <ac:spMkLst>
            <pc:docMk/>
            <pc:sldMk cId="4095914161" sldId="3816"/>
            <ac:spMk id="16" creationId="{26818FA8-2E84-4504-886E-755970B1C236}"/>
          </ac:spMkLst>
        </pc:spChg>
        <pc:spChg chg="mod">
          <ac:chgData name="Fremgen, Richard" userId="3a4bbaeb-684c-49c9-b6c8-ef8873b57369" providerId="ADAL" clId="{5BB6D8FF-D086-4A02-A8ED-C00AB399D621}" dt="2022-08-18T03:50:06.860" v="1675" actId="478"/>
          <ac:spMkLst>
            <pc:docMk/>
            <pc:sldMk cId="4095914161" sldId="3816"/>
            <ac:spMk id="18" creationId="{09CFE1C7-69DF-4061-B1CF-B484F73F979E}"/>
          </ac:spMkLst>
        </pc:spChg>
        <pc:spChg chg="mod">
          <ac:chgData name="Fremgen, Richard" userId="3a4bbaeb-684c-49c9-b6c8-ef8873b57369" providerId="ADAL" clId="{5BB6D8FF-D086-4A02-A8ED-C00AB399D621}" dt="2022-08-18T03:50:06.860" v="1675" actId="478"/>
          <ac:spMkLst>
            <pc:docMk/>
            <pc:sldMk cId="4095914161" sldId="3816"/>
            <ac:spMk id="20" creationId="{4F1E6F0F-202A-47F9-A14B-CA19E8C2FD35}"/>
          </ac:spMkLst>
        </pc:spChg>
        <pc:spChg chg="add del mod">
          <ac:chgData name="Fremgen, Richard" userId="3a4bbaeb-684c-49c9-b6c8-ef8873b57369" providerId="ADAL" clId="{5BB6D8FF-D086-4A02-A8ED-C00AB399D621}" dt="2022-08-18T03:50:06.860" v="1675" actId="478"/>
          <ac:spMkLst>
            <pc:docMk/>
            <pc:sldMk cId="4095914161" sldId="3816"/>
            <ac:spMk id="23" creationId="{B244944F-F306-452D-96A8-BE2CB2EF4F1D}"/>
          </ac:spMkLst>
        </pc:spChg>
        <pc:spChg chg="mod">
          <ac:chgData name="Fremgen, Richard" userId="3a4bbaeb-684c-49c9-b6c8-ef8873b57369" providerId="ADAL" clId="{5BB6D8FF-D086-4A02-A8ED-C00AB399D621}" dt="2022-08-18T03:50:06.860" v="1675" actId="478"/>
          <ac:spMkLst>
            <pc:docMk/>
            <pc:sldMk cId="4095914161" sldId="3816"/>
            <ac:spMk id="25" creationId="{2B3E1B3E-3FCB-428C-9A3B-A39D85141C95}"/>
          </ac:spMkLst>
        </pc:spChg>
        <pc:spChg chg="mod">
          <ac:chgData name="Fremgen, Richard" userId="3a4bbaeb-684c-49c9-b6c8-ef8873b57369" providerId="ADAL" clId="{5BB6D8FF-D086-4A02-A8ED-C00AB399D621}" dt="2022-08-18T03:50:06.860" v="1675" actId="478"/>
          <ac:spMkLst>
            <pc:docMk/>
            <pc:sldMk cId="4095914161" sldId="3816"/>
            <ac:spMk id="27" creationId="{071D2C2D-76BE-44CB-ACF8-E474D2464663}"/>
          </ac:spMkLst>
        </pc:spChg>
        <pc:spChg chg="mod">
          <ac:chgData name="Fremgen, Richard" userId="3a4bbaeb-684c-49c9-b6c8-ef8873b57369" providerId="ADAL" clId="{5BB6D8FF-D086-4A02-A8ED-C00AB399D621}" dt="2022-08-18T03:50:06.860" v="1675" actId="478"/>
          <ac:spMkLst>
            <pc:docMk/>
            <pc:sldMk cId="4095914161" sldId="3816"/>
            <ac:spMk id="28" creationId="{ABD295CF-D1AB-4459-89BB-D4C9FB60D6AC}"/>
          </ac:spMkLst>
        </pc:spChg>
        <pc:spChg chg="mod topLvl">
          <ac:chgData name="Fremgen, Richard" userId="3a4bbaeb-684c-49c9-b6c8-ef8873b57369" providerId="ADAL" clId="{5BB6D8FF-D086-4A02-A8ED-C00AB399D621}" dt="2022-08-18T04:01:16.343" v="1779" actId="1076"/>
          <ac:spMkLst>
            <pc:docMk/>
            <pc:sldMk cId="4095914161" sldId="3816"/>
            <ac:spMk id="33" creationId="{7DEC6961-E045-4953-9B04-9A41441F7E9D}"/>
          </ac:spMkLst>
        </pc:spChg>
        <pc:spChg chg="mod">
          <ac:chgData name="Fremgen, Richard" userId="3a4bbaeb-684c-49c9-b6c8-ef8873b57369" providerId="ADAL" clId="{5BB6D8FF-D086-4A02-A8ED-C00AB399D621}" dt="2022-08-18T04:01:16.343" v="1779" actId="1076"/>
          <ac:spMkLst>
            <pc:docMk/>
            <pc:sldMk cId="4095914161" sldId="3816"/>
            <ac:spMk id="38" creationId="{F362CAD3-31D4-4577-B79C-0DE8ADC37A63}"/>
          </ac:spMkLst>
        </pc:spChg>
        <pc:spChg chg="mod">
          <ac:chgData name="Fremgen, Richard" userId="3a4bbaeb-684c-49c9-b6c8-ef8873b57369" providerId="ADAL" clId="{5BB6D8FF-D086-4A02-A8ED-C00AB399D621}" dt="2022-08-18T04:01:16.343" v="1779" actId="1076"/>
          <ac:spMkLst>
            <pc:docMk/>
            <pc:sldMk cId="4095914161" sldId="3816"/>
            <ac:spMk id="39" creationId="{EC977F11-E179-4F1C-8DEE-D03BC651C4D2}"/>
          </ac:spMkLst>
        </pc:spChg>
        <pc:spChg chg="mod">
          <ac:chgData name="Fremgen, Richard" userId="3a4bbaeb-684c-49c9-b6c8-ef8873b57369" providerId="ADAL" clId="{5BB6D8FF-D086-4A02-A8ED-C00AB399D621}" dt="2022-08-18T04:01:16.343" v="1779" actId="1076"/>
          <ac:spMkLst>
            <pc:docMk/>
            <pc:sldMk cId="4095914161" sldId="3816"/>
            <ac:spMk id="40" creationId="{781E59AB-2E9C-422B-AFA8-C03CDEAC286C}"/>
          </ac:spMkLst>
        </pc:spChg>
        <pc:spChg chg="del mod">
          <ac:chgData name="Fremgen, Richard" userId="3a4bbaeb-684c-49c9-b6c8-ef8873b57369" providerId="ADAL" clId="{5BB6D8FF-D086-4A02-A8ED-C00AB399D621}" dt="2022-08-18T03:50:38.012" v="1682" actId="478"/>
          <ac:spMkLst>
            <pc:docMk/>
            <pc:sldMk cId="4095914161" sldId="3816"/>
            <ac:spMk id="41" creationId="{86757BAC-DFF4-4965-BE3A-3D22931B0165}"/>
          </ac:spMkLst>
        </pc:spChg>
        <pc:spChg chg="mod">
          <ac:chgData name="Fremgen, Richard" userId="3a4bbaeb-684c-49c9-b6c8-ef8873b57369" providerId="ADAL" clId="{5BB6D8FF-D086-4A02-A8ED-C00AB399D621}" dt="2022-08-18T04:01:16.343" v="1779" actId="1076"/>
          <ac:spMkLst>
            <pc:docMk/>
            <pc:sldMk cId="4095914161" sldId="3816"/>
            <ac:spMk id="42" creationId="{F35C7426-CD93-4D88-AED1-B810651FAF00}"/>
          </ac:spMkLst>
        </pc:spChg>
        <pc:spChg chg="del mod">
          <ac:chgData name="Fremgen, Richard" userId="3a4bbaeb-684c-49c9-b6c8-ef8873b57369" providerId="ADAL" clId="{5BB6D8FF-D086-4A02-A8ED-C00AB399D621}" dt="2022-08-18T03:52:43.809" v="1710" actId="478"/>
          <ac:spMkLst>
            <pc:docMk/>
            <pc:sldMk cId="4095914161" sldId="3816"/>
            <ac:spMk id="44" creationId="{E1D4FB93-7AEF-41E1-AFF5-2F3372F5EE86}"/>
          </ac:spMkLst>
        </pc:spChg>
        <pc:spChg chg="del mod">
          <ac:chgData name="Fremgen, Richard" userId="3a4bbaeb-684c-49c9-b6c8-ef8873b57369" providerId="ADAL" clId="{5BB6D8FF-D086-4A02-A8ED-C00AB399D621}" dt="2022-08-18T03:52:46.193" v="1711" actId="478"/>
          <ac:spMkLst>
            <pc:docMk/>
            <pc:sldMk cId="4095914161" sldId="3816"/>
            <ac:spMk id="46" creationId="{B4BC147C-DAA0-44F7-B8E8-D4E90AD6AB43}"/>
          </ac:spMkLst>
        </pc:spChg>
        <pc:spChg chg="del mod">
          <ac:chgData name="Fremgen, Richard" userId="3a4bbaeb-684c-49c9-b6c8-ef8873b57369" providerId="ADAL" clId="{5BB6D8FF-D086-4A02-A8ED-C00AB399D621}" dt="2022-08-18T03:50:39.248" v="1683" actId="478"/>
          <ac:spMkLst>
            <pc:docMk/>
            <pc:sldMk cId="4095914161" sldId="3816"/>
            <ac:spMk id="49" creationId="{46BEC8BF-B387-4948-A5C9-5E884BA2A347}"/>
          </ac:spMkLst>
        </pc:spChg>
        <pc:spChg chg="mod">
          <ac:chgData name="Fremgen, Richard" userId="3a4bbaeb-684c-49c9-b6c8-ef8873b57369" providerId="ADAL" clId="{5BB6D8FF-D086-4A02-A8ED-C00AB399D621}" dt="2022-08-18T04:01:16.343" v="1779" actId="1076"/>
          <ac:spMkLst>
            <pc:docMk/>
            <pc:sldMk cId="4095914161" sldId="3816"/>
            <ac:spMk id="51" creationId="{68E8576C-916C-44B2-9FBC-B2CFA45E963B}"/>
          </ac:spMkLst>
        </pc:spChg>
        <pc:spChg chg="mod">
          <ac:chgData name="Fremgen, Richard" userId="3a4bbaeb-684c-49c9-b6c8-ef8873b57369" providerId="ADAL" clId="{5BB6D8FF-D086-4A02-A8ED-C00AB399D621}" dt="2022-08-18T04:01:16.343" v="1779" actId="1076"/>
          <ac:spMkLst>
            <pc:docMk/>
            <pc:sldMk cId="4095914161" sldId="3816"/>
            <ac:spMk id="53" creationId="{36A906F1-02A5-4CE4-932D-50084327923C}"/>
          </ac:spMkLst>
        </pc:spChg>
        <pc:spChg chg="mod">
          <ac:chgData name="Fremgen, Richard" userId="3a4bbaeb-684c-49c9-b6c8-ef8873b57369" providerId="ADAL" clId="{5BB6D8FF-D086-4A02-A8ED-C00AB399D621}" dt="2022-08-18T04:01:16.343" v="1779" actId="1076"/>
          <ac:spMkLst>
            <pc:docMk/>
            <pc:sldMk cId="4095914161" sldId="3816"/>
            <ac:spMk id="54" creationId="{1E7AB01D-529B-44B7-8840-A1B396315372}"/>
          </ac:spMkLst>
        </pc:spChg>
        <pc:spChg chg="add mod">
          <ac:chgData name="Fremgen, Richard" userId="3a4bbaeb-684c-49c9-b6c8-ef8873b57369" providerId="ADAL" clId="{5BB6D8FF-D086-4A02-A8ED-C00AB399D621}" dt="2022-08-18T04:01:12.678" v="1778" actId="1076"/>
          <ac:spMkLst>
            <pc:docMk/>
            <pc:sldMk cId="4095914161" sldId="3816"/>
            <ac:spMk id="61" creationId="{59A0ADB1-4181-4386-BE09-71D5D97A4148}"/>
          </ac:spMkLst>
        </pc:spChg>
        <pc:spChg chg="add del mod">
          <ac:chgData name="Fremgen, Richard" userId="3a4bbaeb-684c-49c9-b6c8-ef8873b57369" providerId="ADAL" clId="{5BB6D8FF-D086-4A02-A8ED-C00AB399D621}" dt="2022-08-18T04:02:21.475" v="1786" actId="478"/>
          <ac:spMkLst>
            <pc:docMk/>
            <pc:sldMk cId="4095914161" sldId="3816"/>
            <ac:spMk id="62" creationId="{10F01830-3AAF-40BC-A283-BD94342F1679}"/>
          </ac:spMkLst>
        </pc:spChg>
        <pc:spChg chg="add mod">
          <ac:chgData name="Fremgen, Richard" userId="3a4bbaeb-684c-49c9-b6c8-ef8873b57369" providerId="ADAL" clId="{5BB6D8FF-D086-4A02-A8ED-C00AB399D621}" dt="2022-08-18T04:07:43.704" v="1918" actId="1076"/>
          <ac:spMkLst>
            <pc:docMk/>
            <pc:sldMk cId="4095914161" sldId="3816"/>
            <ac:spMk id="65" creationId="{528A1B3D-5E90-4E27-938E-71A8FAEFC430}"/>
          </ac:spMkLst>
        </pc:spChg>
        <pc:spChg chg="add mod">
          <ac:chgData name="Fremgen, Richard" userId="3a4bbaeb-684c-49c9-b6c8-ef8873b57369" providerId="ADAL" clId="{5BB6D8FF-D086-4A02-A8ED-C00AB399D621}" dt="2022-08-18T04:09:13.321" v="1922" actId="1076"/>
          <ac:spMkLst>
            <pc:docMk/>
            <pc:sldMk cId="4095914161" sldId="3816"/>
            <ac:spMk id="68" creationId="{B1A4F619-A2E5-4429-8179-4ACA399E0112}"/>
          </ac:spMkLst>
        </pc:spChg>
        <pc:spChg chg="add mod">
          <ac:chgData name="Fremgen, Richard" userId="3a4bbaeb-684c-49c9-b6c8-ef8873b57369" providerId="ADAL" clId="{5BB6D8FF-D086-4A02-A8ED-C00AB399D621}" dt="2022-08-18T04:09:13.321" v="1922" actId="1076"/>
          <ac:spMkLst>
            <pc:docMk/>
            <pc:sldMk cId="4095914161" sldId="3816"/>
            <ac:spMk id="69" creationId="{35F055F6-5A40-4E3D-8D9B-FAC3C6C93C3A}"/>
          </ac:spMkLst>
        </pc:spChg>
        <pc:spChg chg="add mod">
          <ac:chgData name="Fremgen, Richard" userId="3a4bbaeb-684c-49c9-b6c8-ef8873b57369" providerId="ADAL" clId="{5BB6D8FF-D086-4A02-A8ED-C00AB399D621}" dt="2022-08-18T04:09:13.321" v="1922" actId="1076"/>
          <ac:spMkLst>
            <pc:docMk/>
            <pc:sldMk cId="4095914161" sldId="3816"/>
            <ac:spMk id="70" creationId="{D60E7FE2-FFC3-42E7-AD89-0A06CC069EC1}"/>
          </ac:spMkLst>
        </pc:spChg>
        <pc:spChg chg="add mod">
          <ac:chgData name="Fremgen, Richard" userId="3a4bbaeb-684c-49c9-b6c8-ef8873b57369" providerId="ADAL" clId="{5BB6D8FF-D086-4A02-A8ED-C00AB399D621}" dt="2022-08-18T04:09:13.321" v="1922" actId="1076"/>
          <ac:spMkLst>
            <pc:docMk/>
            <pc:sldMk cId="4095914161" sldId="3816"/>
            <ac:spMk id="71" creationId="{F0DED2AD-E111-405F-A07F-09E1F54AC91A}"/>
          </ac:spMkLst>
        </pc:spChg>
        <pc:spChg chg="add del mod">
          <ac:chgData name="Fremgen, Richard" userId="3a4bbaeb-684c-49c9-b6c8-ef8873b57369" providerId="ADAL" clId="{5BB6D8FF-D086-4A02-A8ED-C00AB399D621}" dt="2022-08-18T04:06:24.962" v="1873"/>
          <ac:spMkLst>
            <pc:docMk/>
            <pc:sldMk cId="4095914161" sldId="3816"/>
            <ac:spMk id="72" creationId="{232C2C27-4524-49DA-AFEF-5D02A24943A5}"/>
          </ac:spMkLst>
        </pc:spChg>
        <pc:spChg chg="add mod">
          <ac:chgData name="Fremgen, Richard" userId="3a4bbaeb-684c-49c9-b6c8-ef8873b57369" providerId="ADAL" clId="{5BB6D8FF-D086-4A02-A8ED-C00AB399D621}" dt="2022-08-18T04:09:13.321" v="1922" actId="1076"/>
          <ac:spMkLst>
            <pc:docMk/>
            <pc:sldMk cId="4095914161" sldId="3816"/>
            <ac:spMk id="73" creationId="{3410E6CA-0CE9-45E6-97E3-16CA4DB42859}"/>
          </ac:spMkLst>
        </pc:spChg>
        <pc:spChg chg="add mod">
          <ac:chgData name="Fremgen, Richard" userId="3a4bbaeb-684c-49c9-b6c8-ef8873b57369" providerId="ADAL" clId="{5BB6D8FF-D086-4A02-A8ED-C00AB399D621}" dt="2022-08-18T04:09:13.321" v="1922" actId="1076"/>
          <ac:spMkLst>
            <pc:docMk/>
            <pc:sldMk cId="4095914161" sldId="3816"/>
            <ac:spMk id="74" creationId="{C6F34310-FD9A-409B-8931-84160DA83DAE}"/>
          </ac:spMkLst>
        </pc:spChg>
        <pc:grpChg chg="add del mod">
          <ac:chgData name="Fremgen, Richard" userId="3a4bbaeb-684c-49c9-b6c8-ef8873b57369" providerId="ADAL" clId="{5BB6D8FF-D086-4A02-A8ED-C00AB399D621}" dt="2022-08-18T03:50:07.370" v="1676"/>
          <ac:grpSpMkLst>
            <pc:docMk/>
            <pc:sldMk cId="4095914161" sldId="3816"/>
            <ac:grpSpMk id="5" creationId="{B80C5D3E-21D5-4AA8-BEE1-4098F0D3571A}"/>
          </ac:grpSpMkLst>
        </pc:grpChg>
        <pc:grpChg chg="mod">
          <ac:chgData name="Fremgen, Richard" userId="3a4bbaeb-684c-49c9-b6c8-ef8873b57369" providerId="ADAL" clId="{5BB6D8FF-D086-4A02-A8ED-C00AB399D621}" dt="2022-08-18T03:50:06.860" v="1675" actId="478"/>
          <ac:grpSpMkLst>
            <pc:docMk/>
            <pc:sldMk cId="4095914161" sldId="3816"/>
            <ac:grpSpMk id="6" creationId="{1E9C17FC-8ED7-42D9-BBEA-FF359AA4868D}"/>
          </ac:grpSpMkLst>
        </pc:grpChg>
        <pc:grpChg chg="mod">
          <ac:chgData name="Fremgen, Richard" userId="3a4bbaeb-684c-49c9-b6c8-ef8873b57369" providerId="ADAL" clId="{5BB6D8FF-D086-4A02-A8ED-C00AB399D621}" dt="2022-08-18T03:50:06.860" v="1675" actId="478"/>
          <ac:grpSpMkLst>
            <pc:docMk/>
            <pc:sldMk cId="4095914161" sldId="3816"/>
            <ac:grpSpMk id="8" creationId="{DABDF9F3-7734-4969-AE58-57BA0A34EA33}"/>
          </ac:grpSpMkLst>
        </pc:grpChg>
        <pc:grpChg chg="mod">
          <ac:chgData name="Fremgen, Richard" userId="3a4bbaeb-684c-49c9-b6c8-ef8873b57369" providerId="ADAL" clId="{5BB6D8FF-D086-4A02-A8ED-C00AB399D621}" dt="2022-08-18T03:50:06.860" v="1675" actId="478"/>
          <ac:grpSpMkLst>
            <pc:docMk/>
            <pc:sldMk cId="4095914161" sldId="3816"/>
            <ac:grpSpMk id="10" creationId="{ED1FCB96-3765-4EEC-8B20-A7FCAFFFB370}"/>
          </ac:grpSpMkLst>
        </pc:grpChg>
        <pc:grpChg chg="mod">
          <ac:chgData name="Fremgen, Richard" userId="3a4bbaeb-684c-49c9-b6c8-ef8873b57369" providerId="ADAL" clId="{5BB6D8FF-D086-4A02-A8ED-C00AB399D621}" dt="2022-08-18T03:50:06.860" v="1675" actId="478"/>
          <ac:grpSpMkLst>
            <pc:docMk/>
            <pc:sldMk cId="4095914161" sldId="3816"/>
            <ac:grpSpMk id="11" creationId="{83AFFA6C-428F-4D11-BE39-298C49DA10F6}"/>
          </ac:grpSpMkLst>
        </pc:grpChg>
        <pc:grpChg chg="mod">
          <ac:chgData name="Fremgen, Richard" userId="3a4bbaeb-684c-49c9-b6c8-ef8873b57369" providerId="ADAL" clId="{5BB6D8FF-D086-4A02-A8ED-C00AB399D621}" dt="2022-08-18T03:50:06.860" v="1675" actId="478"/>
          <ac:grpSpMkLst>
            <pc:docMk/>
            <pc:sldMk cId="4095914161" sldId="3816"/>
            <ac:grpSpMk id="17" creationId="{6C4F5A50-B291-4D50-B7BA-63C98BA9D0B5}"/>
          </ac:grpSpMkLst>
        </pc:grpChg>
        <pc:grpChg chg="mod">
          <ac:chgData name="Fremgen, Richard" userId="3a4bbaeb-684c-49c9-b6c8-ef8873b57369" providerId="ADAL" clId="{5BB6D8FF-D086-4A02-A8ED-C00AB399D621}" dt="2022-08-18T03:50:06.860" v="1675" actId="478"/>
          <ac:grpSpMkLst>
            <pc:docMk/>
            <pc:sldMk cId="4095914161" sldId="3816"/>
            <ac:grpSpMk id="19" creationId="{DBD0515E-5454-44E0-958C-03312BEED41C}"/>
          </ac:grpSpMkLst>
        </pc:grpChg>
        <pc:grpChg chg="mod">
          <ac:chgData name="Fremgen, Richard" userId="3a4bbaeb-684c-49c9-b6c8-ef8873b57369" providerId="ADAL" clId="{5BB6D8FF-D086-4A02-A8ED-C00AB399D621}" dt="2022-08-18T03:50:06.860" v="1675" actId="478"/>
          <ac:grpSpMkLst>
            <pc:docMk/>
            <pc:sldMk cId="4095914161" sldId="3816"/>
            <ac:grpSpMk id="21" creationId="{DEB7192E-C85E-457E-8EA0-CE9DC642A844}"/>
          </ac:grpSpMkLst>
        </pc:grpChg>
        <pc:grpChg chg="add del mod topLvl">
          <ac:chgData name="Fremgen, Richard" userId="3a4bbaeb-684c-49c9-b6c8-ef8873b57369" providerId="ADAL" clId="{5BB6D8FF-D086-4A02-A8ED-C00AB399D621}" dt="2022-08-18T03:58:20.656" v="1734" actId="165"/>
          <ac:grpSpMkLst>
            <pc:docMk/>
            <pc:sldMk cId="4095914161" sldId="3816"/>
            <ac:grpSpMk id="29" creationId="{E1FAB4A8-3032-4A07-A37C-4FE93523B665}"/>
          </ac:grpSpMkLst>
        </pc:grpChg>
        <pc:grpChg chg="del mod topLvl">
          <ac:chgData name="Fremgen, Richard" userId="3a4bbaeb-684c-49c9-b6c8-ef8873b57369" providerId="ADAL" clId="{5BB6D8FF-D086-4A02-A8ED-C00AB399D621}" dt="2022-08-18T03:58:24.601" v="1735" actId="165"/>
          <ac:grpSpMkLst>
            <pc:docMk/>
            <pc:sldMk cId="4095914161" sldId="3816"/>
            <ac:grpSpMk id="30" creationId="{BA056819-BD9F-480B-9254-EBAC433C4656}"/>
          </ac:grpSpMkLst>
        </pc:grpChg>
        <pc:grpChg chg="del mod topLvl">
          <ac:chgData name="Fremgen, Richard" userId="3a4bbaeb-684c-49c9-b6c8-ef8873b57369" providerId="ADAL" clId="{5BB6D8FF-D086-4A02-A8ED-C00AB399D621}" dt="2022-08-18T03:58:40.816" v="1737" actId="165"/>
          <ac:grpSpMkLst>
            <pc:docMk/>
            <pc:sldMk cId="4095914161" sldId="3816"/>
            <ac:grpSpMk id="32" creationId="{68BCD8F6-D5CE-4A7B-A57A-0F0B6CC4EA59}"/>
          </ac:grpSpMkLst>
        </pc:grpChg>
        <pc:grpChg chg="del mod topLvl">
          <ac:chgData name="Fremgen, Richard" userId="3a4bbaeb-684c-49c9-b6c8-ef8873b57369" providerId="ADAL" clId="{5BB6D8FF-D086-4A02-A8ED-C00AB399D621}" dt="2022-08-18T04:00:17.153" v="1759" actId="165"/>
          <ac:grpSpMkLst>
            <pc:docMk/>
            <pc:sldMk cId="4095914161" sldId="3816"/>
            <ac:grpSpMk id="34" creationId="{63E21292-6BEE-4767-A8C3-E87B43B7A1DF}"/>
          </ac:grpSpMkLst>
        </pc:grpChg>
        <pc:grpChg chg="del mod">
          <ac:chgData name="Fremgen, Richard" userId="3a4bbaeb-684c-49c9-b6c8-ef8873b57369" providerId="ADAL" clId="{5BB6D8FF-D086-4A02-A8ED-C00AB399D621}" dt="2022-08-18T03:52:43.809" v="1710" actId="478"/>
          <ac:grpSpMkLst>
            <pc:docMk/>
            <pc:sldMk cId="4095914161" sldId="3816"/>
            <ac:grpSpMk id="36" creationId="{6ADFCBEC-05DF-4E91-BD2C-DD52986F2810}"/>
          </ac:grpSpMkLst>
        </pc:grpChg>
        <pc:grpChg chg="mod topLvl">
          <ac:chgData name="Fremgen, Richard" userId="3a4bbaeb-684c-49c9-b6c8-ef8873b57369" providerId="ADAL" clId="{5BB6D8FF-D086-4A02-A8ED-C00AB399D621}" dt="2022-08-18T04:01:16.343" v="1779" actId="1076"/>
          <ac:grpSpMkLst>
            <pc:docMk/>
            <pc:sldMk cId="4095914161" sldId="3816"/>
            <ac:grpSpMk id="37" creationId="{02CA3B4B-EE74-4248-B208-A10B6718E05B}"/>
          </ac:grpSpMkLst>
        </pc:grpChg>
        <pc:grpChg chg="del mod">
          <ac:chgData name="Fremgen, Richard" userId="3a4bbaeb-684c-49c9-b6c8-ef8873b57369" providerId="ADAL" clId="{5BB6D8FF-D086-4A02-A8ED-C00AB399D621}" dt="2022-08-18T03:52:46.193" v="1711" actId="478"/>
          <ac:grpSpMkLst>
            <pc:docMk/>
            <pc:sldMk cId="4095914161" sldId="3816"/>
            <ac:grpSpMk id="43" creationId="{62410D6F-0602-463D-A096-D09E6644C5B2}"/>
          </ac:grpSpMkLst>
        </pc:grpChg>
        <pc:grpChg chg="mod topLvl">
          <ac:chgData name="Fremgen, Richard" userId="3a4bbaeb-684c-49c9-b6c8-ef8873b57369" providerId="ADAL" clId="{5BB6D8FF-D086-4A02-A8ED-C00AB399D621}" dt="2022-08-18T04:01:16.343" v="1779" actId="1076"/>
          <ac:grpSpMkLst>
            <pc:docMk/>
            <pc:sldMk cId="4095914161" sldId="3816"/>
            <ac:grpSpMk id="45" creationId="{717D5336-9FAD-4126-8B06-E249EC631F5B}"/>
          </ac:grpSpMkLst>
        </pc:grpChg>
        <pc:grpChg chg="mod">
          <ac:chgData name="Fremgen, Richard" userId="3a4bbaeb-684c-49c9-b6c8-ef8873b57369" providerId="ADAL" clId="{5BB6D8FF-D086-4A02-A8ED-C00AB399D621}" dt="2022-08-18T04:01:16.343" v="1779" actId="1076"/>
          <ac:grpSpMkLst>
            <pc:docMk/>
            <pc:sldMk cId="4095914161" sldId="3816"/>
            <ac:grpSpMk id="47" creationId="{2D9C0F2B-8396-40ED-BD03-D7C81BE1F926}"/>
          </ac:grpSpMkLst>
        </pc:grpChg>
        <pc:grpChg chg="add del mod">
          <ac:chgData name="Fremgen, Richard" userId="3a4bbaeb-684c-49c9-b6c8-ef8873b57369" providerId="ADAL" clId="{5BB6D8FF-D086-4A02-A8ED-C00AB399D621}" dt="2022-08-18T03:58:16.464" v="1732" actId="165"/>
          <ac:grpSpMkLst>
            <pc:docMk/>
            <pc:sldMk cId="4095914161" sldId="3816"/>
            <ac:grpSpMk id="57" creationId="{217DC3A7-7ED9-4243-811E-EFFA1052CFA1}"/>
          </ac:grpSpMkLst>
        </pc:grpChg>
        <pc:grpChg chg="add del mod">
          <ac:chgData name="Fremgen, Richard" userId="3a4bbaeb-684c-49c9-b6c8-ef8873b57369" providerId="ADAL" clId="{5BB6D8FF-D086-4A02-A8ED-C00AB399D621}" dt="2022-08-18T04:00:01.010" v="1757" actId="165"/>
          <ac:grpSpMkLst>
            <pc:docMk/>
            <pc:sldMk cId="4095914161" sldId="3816"/>
            <ac:grpSpMk id="59" creationId="{81129C36-5134-42C3-9BD1-78F90FB34EDC}"/>
          </ac:grpSpMkLst>
        </pc:grpChg>
        <pc:grpChg chg="add mod">
          <ac:chgData name="Fremgen, Richard" userId="3a4bbaeb-684c-49c9-b6c8-ef8873b57369" providerId="ADAL" clId="{5BB6D8FF-D086-4A02-A8ED-C00AB399D621}" dt="2022-08-18T04:01:16.343" v="1779" actId="1076"/>
          <ac:grpSpMkLst>
            <pc:docMk/>
            <pc:sldMk cId="4095914161" sldId="3816"/>
            <ac:grpSpMk id="60" creationId="{5CB3E333-3037-426B-BBAD-E16DB90BF850}"/>
          </ac:grpSpMkLst>
        </pc:grpChg>
        <pc:grpChg chg="add mod">
          <ac:chgData name="Fremgen, Richard" userId="3a4bbaeb-684c-49c9-b6c8-ef8873b57369" providerId="ADAL" clId="{5BB6D8FF-D086-4A02-A8ED-C00AB399D621}" dt="2022-08-18T04:09:13.321" v="1922" actId="1076"/>
          <ac:grpSpMkLst>
            <pc:docMk/>
            <pc:sldMk cId="4095914161" sldId="3816"/>
            <ac:grpSpMk id="75" creationId="{1C4EDAD3-9617-4B63-92F3-DF76C9971C28}"/>
          </ac:grpSpMkLst>
        </pc:grpChg>
        <pc:picChg chg="mod">
          <ac:chgData name="Fremgen, Richard" userId="3a4bbaeb-684c-49c9-b6c8-ef8873b57369" providerId="ADAL" clId="{5BB6D8FF-D086-4A02-A8ED-C00AB399D621}" dt="2022-08-18T03:50:06.860" v="1675" actId="478"/>
          <ac:picMkLst>
            <pc:docMk/>
            <pc:sldMk cId="4095914161" sldId="3816"/>
            <ac:picMk id="9" creationId="{2DE6D79F-F29E-4F14-93C3-16C9FFA5EC7C}"/>
          </ac:picMkLst>
        </pc:picChg>
        <pc:picChg chg="mod">
          <ac:chgData name="Fremgen, Richard" userId="3a4bbaeb-684c-49c9-b6c8-ef8873b57369" providerId="ADAL" clId="{5BB6D8FF-D086-4A02-A8ED-C00AB399D621}" dt="2022-08-18T03:50:06.860" v="1675" actId="478"/>
          <ac:picMkLst>
            <pc:docMk/>
            <pc:sldMk cId="4095914161" sldId="3816"/>
            <ac:picMk id="22" creationId="{EC8F980E-B788-4F37-9331-65926AED54FF}"/>
          </ac:picMkLst>
        </pc:picChg>
        <pc:picChg chg="add del mod">
          <ac:chgData name="Fremgen, Richard" userId="3a4bbaeb-684c-49c9-b6c8-ef8873b57369" providerId="ADAL" clId="{5BB6D8FF-D086-4A02-A8ED-C00AB399D621}" dt="2022-08-18T03:50:06.860" v="1675" actId="478"/>
          <ac:picMkLst>
            <pc:docMk/>
            <pc:sldMk cId="4095914161" sldId="3816"/>
            <ac:picMk id="24" creationId="{E6106246-1456-4F64-8AC9-94AF87F5037F}"/>
          </ac:picMkLst>
        </pc:picChg>
        <pc:picChg chg="mod">
          <ac:chgData name="Fremgen, Richard" userId="3a4bbaeb-684c-49c9-b6c8-ef8873b57369" providerId="ADAL" clId="{5BB6D8FF-D086-4A02-A8ED-C00AB399D621}" dt="2022-08-18T03:50:06.860" v="1675" actId="478"/>
          <ac:picMkLst>
            <pc:docMk/>
            <pc:sldMk cId="4095914161" sldId="3816"/>
            <ac:picMk id="26" creationId="{12E06665-02DF-4AFE-9974-7D5F3D9E9494}"/>
          </ac:picMkLst>
        </pc:picChg>
        <pc:picChg chg="mod topLvl">
          <ac:chgData name="Fremgen, Richard" userId="3a4bbaeb-684c-49c9-b6c8-ef8873b57369" providerId="ADAL" clId="{5BB6D8FF-D086-4A02-A8ED-C00AB399D621}" dt="2022-08-18T04:01:16.343" v="1779" actId="1076"/>
          <ac:picMkLst>
            <pc:docMk/>
            <pc:sldMk cId="4095914161" sldId="3816"/>
            <ac:picMk id="31" creationId="{A7E09E10-F807-4625-B3CC-9CA5C4547AC6}"/>
          </ac:picMkLst>
        </pc:picChg>
        <pc:picChg chg="del mod topLvl">
          <ac:chgData name="Fremgen, Richard" userId="3a4bbaeb-684c-49c9-b6c8-ef8873b57369" providerId="ADAL" clId="{5BB6D8FF-D086-4A02-A8ED-C00AB399D621}" dt="2022-08-18T04:06:48.599" v="1881" actId="478"/>
          <ac:picMkLst>
            <pc:docMk/>
            <pc:sldMk cId="4095914161" sldId="3816"/>
            <ac:picMk id="35" creationId="{AD21C823-110D-4787-B6E4-C2E8906FADE3}"/>
          </ac:picMkLst>
        </pc:picChg>
        <pc:picChg chg="mod">
          <ac:chgData name="Fremgen, Richard" userId="3a4bbaeb-684c-49c9-b6c8-ef8873b57369" providerId="ADAL" clId="{5BB6D8FF-D086-4A02-A8ED-C00AB399D621}" dt="2022-08-18T04:01:16.343" v="1779" actId="1076"/>
          <ac:picMkLst>
            <pc:docMk/>
            <pc:sldMk cId="4095914161" sldId="3816"/>
            <ac:picMk id="48" creationId="{AFEAB6F7-11DF-40B5-9E38-5C58031CE21C}"/>
          </ac:picMkLst>
        </pc:picChg>
        <pc:picChg chg="del mod">
          <ac:chgData name="Fremgen, Richard" userId="3a4bbaeb-684c-49c9-b6c8-ef8873b57369" providerId="ADAL" clId="{5BB6D8FF-D086-4A02-A8ED-C00AB399D621}" dt="2022-08-18T03:50:36.461" v="1681" actId="478"/>
          <ac:picMkLst>
            <pc:docMk/>
            <pc:sldMk cId="4095914161" sldId="3816"/>
            <ac:picMk id="50" creationId="{EED47DF4-F13B-44DC-A7B9-B9D81BEFCD55}"/>
          </ac:picMkLst>
        </pc:picChg>
        <pc:picChg chg="del mod">
          <ac:chgData name="Fremgen, Richard" userId="3a4bbaeb-684c-49c9-b6c8-ef8873b57369" providerId="ADAL" clId="{5BB6D8FF-D086-4A02-A8ED-C00AB399D621}" dt="2022-08-18T03:51:29.976" v="1694" actId="478"/>
          <ac:picMkLst>
            <pc:docMk/>
            <pc:sldMk cId="4095914161" sldId="3816"/>
            <ac:picMk id="52" creationId="{26668FD4-9B6F-46E4-BCCA-29DE38EC3D08}"/>
          </ac:picMkLst>
        </pc:picChg>
        <pc:picChg chg="add del">
          <ac:chgData name="Fremgen, Richard" userId="3a4bbaeb-684c-49c9-b6c8-ef8873b57369" providerId="ADAL" clId="{5BB6D8FF-D086-4A02-A8ED-C00AB399D621}" dt="2022-08-18T03:50:57.863" v="1685" actId="478"/>
          <ac:picMkLst>
            <pc:docMk/>
            <pc:sldMk cId="4095914161" sldId="3816"/>
            <ac:picMk id="55" creationId="{F5E4B49B-2498-48C2-8382-857D87B4E80A}"/>
          </ac:picMkLst>
        </pc:picChg>
        <pc:picChg chg="add mod ord topLvl modCrop">
          <ac:chgData name="Fremgen, Richard" userId="3a4bbaeb-684c-49c9-b6c8-ef8873b57369" providerId="ADAL" clId="{5BB6D8FF-D086-4A02-A8ED-C00AB399D621}" dt="2022-08-18T04:01:16.343" v="1779" actId="1076"/>
          <ac:picMkLst>
            <pc:docMk/>
            <pc:sldMk cId="4095914161" sldId="3816"/>
            <ac:picMk id="56" creationId="{E742C5FF-5B8E-4035-8B12-EF89566B0D97}"/>
          </ac:picMkLst>
        </pc:picChg>
        <pc:picChg chg="add mod topLvl modCrop">
          <ac:chgData name="Fremgen, Richard" userId="3a4bbaeb-684c-49c9-b6c8-ef8873b57369" providerId="ADAL" clId="{5BB6D8FF-D086-4A02-A8ED-C00AB399D621}" dt="2022-08-18T04:01:16.343" v="1779" actId="1076"/>
          <ac:picMkLst>
            <pc:docMk/>
            <pc:sldMk cId="4095914161" sldId="3816"/>
            <ac:picMk id="58" creationId="{F3BCFFCC-3787-4B3B-9301-2A4B8B80C959}"/>
          </ac:picMkLst>
        </pc:picChg>
        <pc:picChg chg="add mod">
          <ac:chgData name="Fremgen, Richard" userId="3a4bbaeb-684c-49c9-b6c8-ef8873b57369" providerId="ADAL" clId="{5BB6D8FF-D086-4A02-A8ED-C00AB399D621}" dt="2022-08-18T04:09:13.321" v="1922" actId="1076"/>
          <ac:picMkLst>
            <pc:docMk/>
            <pc:sldMk cId="4095914161" sldId="3816"/>
            <ac:picMk id="63" creationId="{45C6FE00-8BD4-43FB-92B2-7310605B921B}"/>
          </ac:picMkLst>
        </pc:picChg>
        <pc:picChg chg="add del mod">
          <ac:chgData name="Fremgen, Richard" userId="3a4bbaeb-684c-49c9-b6c8-ef8873b57369" providerId="ADAL" clId="{5BB6D8FF-D086-4A02-A8ED-C00AB399D621}" dt="2022-08-18T04:06:42.689" v="1879" actId="478"/>
          <ac:picMkLst>
            <pc:docMk/>
            <pc:sldMk cId="4095914161" sldId="3816"/>
            <ac:picMk id="64" creationId="{A62F8EEC-C0B9-48D8-8F33-C0BB35A67928}"/>
          </ac:picMkLst>
        </pc:picChg>
        <pc:picChg chg="add mod">
          <ac:chgData name="Fremgen, Richard" userId="3a4bbaeb-684c-49c9-b6c8-ef8873b57369" providerId="ADAL" clId="{5BB6D8FF-D086-4A02-A8ED-C00AB399D621}" dt="2022-08-18T04:09:13.321" v="1922" actId="1076"/>
          <ac:picMkLst>
            <pc:docMk/>
            <pc:sldMk cId="4095914161" sldId="3816"/>
            <ac:picMk id="66" creationId="{8E584772-117C-499F-9207-A909758561BD}"/>
          </ac:picMkLst>
        </pc:picChg>
        <pc:picChg chg="add mod">
          <ac:chgData name="Fremgen, Richard" userId="3a4bbaeb-684c-49c9-b6c8-ef8873b57369" providerId="ADAL" clId="{5BB6D8FF-D086-4A02-A8ED-C00AB399D621}" dt="2022-08-18T04:09:13.321" v="1922" actId="1076"/>
          <ac:picMkLst>
            <pc:docMk/>
            <pc:sldMk cId="4095914161" sldId="3816"/>
            <ac:picMk id="67" creationId="{2236F95E-052D-41EB-9C56-89C9BFD70DE7}"/>
          </ac:picMkLst>
        </pc:picChg>
      </pc:sldChg>
      <pc:sldChg chg="modSp add mod ord">
        <pc:chgData name="Fremgen, Richard" userId="3a4bbaeb-684c-49c9-b6c8-ef8873b57369" providerId="ADAL" clId="{5BB6D8FF-D086-4A02-A8ED-C00AB399D621}" dt="2022-08-18T04:44:27.238" v="2542" actId="14100"/>
        <pc:sldMkLst>
          <pc:docMk/>
          <pc:sldMk cId="1983967010" sldId="3817"/>
        </pc:sldMkLst>
        <pc:spChg chg="mod">
          <ac:chgData name="Fremgen, Richard" userId="3a4bbaeb-684c-49c9-b6c8-ef8873b57369" providerId="ADAL" clId="{5BB6D8FF-D086-4A02-A8ED-C00AB399D621}" dt="2022-08-18T04:44:27.238" v="2542" actId="14100"/>
          <ac:spMkLst>
            <pc:docMk/>
            <pc:sldMk cId="1983967010" sldId="3817"/>
            <ac:spMk id="3" creationId="{9EE1B19A-4C9D-4721-894F-52E7D687796B}"/>
          </ac:spMkLst>
        </pc:spChg>
        <pc:spChg chg="mod">
          <ac:chgData name="Fremgen, Richard" userId="3a4bbaeb-684c-49c9-b6c8-ef8873b57369" providerId="ADAL" clId="{5BB6D8FF-D086-4A02-A8ED-C00AB399D621}" dt="2022-08-18T04:43:22.933" v="2537" actId="1076"/>
          <ac:spMkLst>
            <pc:docMk/>
            <pc:sldMk cId="1983967010" sldId="3817"/>
            <ac:spMk id="8" creationId="{95DAA8E3-D923-40AC-A3F4-FAA244415609}"/>
          </ac:spMkLst>
        </pc:spChg>
        <pc:picChg chg="mod">
          <ac:chgData name="Fremgen, Richard" userId="3a4bbaeb-684c-49c9-b6c8-ef8873b57369" providerId="ADAL" clId="{5BB6D8FF-D086-4A02-A8ED-C00AB399D621}" dt="2022-08-18T04:44:24.077" v="2541" actId="1076"/>
          <ac:picMkLst>
            <pc:docMk/>
            <pc:sldMk cId="1983967010" sldId="3817"/>
            <ac:picMk id="7" creationId="{3F7C3992-2B77-4B6E-99AF-38201DD27257}"/>
          </ac:picMkLst>
        </pc:picChg>
      </pc:sldChg>
      <pc:sldChg chg="addSp delSp modSp add mod">
        <pc:chgData name="Fremgen, Richard" userId="3a4bbaeb-684c-49c9-b6c8-ef8873b57369" providerId="ADAL" clId="{5BB6D8FF-D086-4A02-A8ED-C00AB399D621}" dt="2022-08-18T05:13:15.431" v="2961" actId="14100"/>
        <pc:sldMkLst>
          <pc:docMk/>
          <pc:sldMk cId="163777277" sldId="3818"/>
        </pc:sldMkLst>
        <pc:spChg chg="mod">
          <ac:chgData name="Fremgen, Richard" userId="3a4bbaeb-684c-49c9-b6c8-ef8873b57369" providerId="ADAL" clId="{5BB6D8FF-D086-4A02-A8ED-C00AB399D621}" dt="2022-08-18T05:12:22.374" v="2950" actId="1076"/>
          <ac:spMkLst>
            <pc:docMk/>
            <pc:sldMk cId="163777277" sldId="3818"/>
            <ac:spMk id="3" creationId="{9DA3DB96-5E22-4DB6-9591-AD0C9340DF9A}"/>
          </ac:spMkLst>
        </pc:spChg>
        <pc:spChg chg="mod">
          <ac:chgData name="Fremgen, Richard" userId="3a4bbaeb-684c-49c9-b6c8-ef8873b57369" providerId="ADAL" clId="{5BB6D8FF-D086-4A02-A8ED-C00AB399D621}" dt="2022-08-18T05:03:22.606" v="2807" actId="1076"/>
          <ac:spMkLst>
            <pc:docMk/>
            <pc:sldMk cId="163777277" sldId="3818"/>
            <ac:spMk id="6" creationId="{8653438D-2FD8-4EA1-846F-61C7CB7F7475}"/>
          </ac:spMkLst>
        </pc:spChg>
        <pc:spChg chg="mod">
          <ac:chgData name="Fremgen, Richard" userId="3a4bbaeb-684c-49c9-b6c8-ef8873b57369" providerId="ADAL" clId="{5BB6D8FF-D086-4A02-A8ED-C00AB399D621}" dt="2022-08-18T05:12:19.302" v="2949" actId="1076"/>
          <ac:spMkLst>
            <pc:docMk/>
            <pc:sldMk cId="163777277" sldId="3818"/>
            <ac:spMk id="7" creationId="{9211BEFB-17DB-41D1-99E5-1EEC7F8953A4}"/>
          </ac:spMkLst>
        </pc:spChg>
        <pc:spChg chg="add del">
          <ac:chgData name="Fremgen, Richard" userId="3a4bbaeb-684c-49c9-b6c8-ef8873b57369" providerId="ADAL" clId="{5BB6D8FF-D086-4A02-A8ED-C00AB399D621}" dt="2022-08-18T04:58:56.598" v="2749" actId="478"/>
          <ac:spMkLst>
            <pc:docMk/>
            <pc:sldMk cId="163777277" sldId="3818"/>
            <ac:spMk id="8" creationId="{C7BCB2DB-5D95-470B-8250-D9AACDAB0221}"/>
          </ac:spMkLst>
        </pc:spChg>
        <pc:grpChg chg="mod topLvl">
          <ac:chgData name="Fremgen, Richard" userId="3a4bbaeb-684c-49c9-b6c8-ef8873b57369" providerId="ADAL" clId="{5BB6D8FF-D086-4A02-A8ED-C00AB399D621}" dt="2022-08-18T05:06:56.063" v="2860" actId="1076"/>
          <ac:grpSpMkLst>
            <pc:docMk/>
            <pc:sldMk cId="163777277" sldId="3818"/>
            <ac:grpSpMk id="9" creationId="{58FBCF2F-B1EC-4A12-8CB2-F3C3DC63E562}"/>
          </ac:grpSpMkLst>
        </pc:grpChg>
        <pc:grpChg chg="add del">
          <ac:chgData name="Fremgen, Richard" userId="3a4bbaeb-684c-49c9-b6c8-ef8873b57369" providerId="ADAL" clId="{5BB6D8FF-D086-4A02-A8ED-C00AB399D621}" dt="2022-08-18T04:58:04.713" v="2736" actId="478"/>
          <ac:grpSpMkLst>
            <pc:docMk/>
            <pc:sldMk cId="163777277" sldId="3818"/>
            <ac:grpSpMk id="10" creationId="{38BF91C2-6067-4319-B713-51918574AE1F}"/>
          </ac:grpSpMkLst>
        </pc:grpChg>
        <pc:grpChg chg="add del mod">
          <ac:chgData name="Fremgen, Richard" userId="3a4bbaeb-684c-49c9-b6c8-ef8873b57369" providerId="ADAL" clId="{5BB6D8FF-D086-4A02-A8ED-C00AB399D621}" dt="2022-08-18T05:12:02.742" v="2941" actId="1076"/>
          <ac:grpSpMkLst>
            <pc:docMk/>
            <pc:sldMk cId="163777277" sldId="3818"/>
            <ac:grpSpMk id="30" creationId="{EEA443A5-8C55-452A-B022-A2CD080541DB}"/>
          </ac:grpSpMkLst>
        </pc:grpChg>
        <pc:grpChg chg="add mod">
          <ac:chgData name="Fremgen, Richard" userId="3a4bbaeb-684c-49c9-b6c8-ef8873b57369" providerId="ADAL" clId="{5BB6D8FF-D086-4A02-A8ED-C00AB399D621}" dt="2022-08-18T05:13:08.256" v="2959" actId="1076"/>
          <ac:grpSpMkLst>
            <pc:docMk/>
            <pc:sldMk cId="163777277" sldId="3818"/>
            <ac:grpSpMk id="52" creationId="{A40781BD-9C1D-4D53-921C-DEF46FF941DB}"/>
          </ac:grpSpMkLst>
        </pc:grpChg>
        <pc:picChg chg="add del">
          <ac:chgData name="Fremgen, Richard" userId="3a4bbaeb-684c-49c9-b6c8-ef8873b57369" providerId="ADAL" clId="{5BB6D8FF-D086-4A02-A8ED-C00AB399D621}" dt="2022-08-18T04:57:44.873" v="2732"/>
          <ac:picMkLst>
            <pc:docMk/>
            <pc:sldMk cId="163777277" sldId="3818"/>
            <ac:picMk id="4" creationId="{2F2C0F48-B76E-4285-B919-9DDF012A6A14}"/>
          </ac:picMkLst>
        </pc:picChg>
        <pc:picChg chg="add del topLvl">
          <ac:chgData name="Fremgen, Richard" userId="3a4bbaeb-684c-49c9-b6c8-ef8873b57369" providerId="ADAL" clId="{5BB6D8FF-D086-4A02-A8ED-C00AB399D621}" dt="2022-08-18T04:58:04.713" v="2736" actId="478"/>
          <ac:picMkLst>
            <pc:docMk/>
            <pc:sldMk cId="163777277" sldId="3818"/>
            <ac:picMk id="5" creationId="{0EA2BE3D-6156-4045-91E7-8861630AF27B}"/>
          </ac:picMkLst>
        </pc:picChg>
        <pc:picChg chg="add mod">
          <ac:chgData name="Fremgen, Richard" userId="3a4bbaeb-684c-49c9-b6c8-ef8873b57369" providerId="ADAL" clId="{5BB6D8FF-D086-4A02-A8ED-C00AB399D621}" dt="2022-08-18T05:12:44.258" v="2957" actId="164"/>
          <ac:picMkLst>
            <pc:docMk/>
            <pc:sldMk cId="163777277" sldId="3818"/>
            <ac:picMk id="11" creationId="{1B6F50EF-E983-4148-9258-1A302923C45B}"/>
          </ac:picMkLst>
        </pc:picChg>
        <pc:picChg chg="add del mod">
          <ac:chgData name="Fremgen, Richard" userId="3a4bbaeb-684c-49c9-b6c8-ef8873b57369" providerId="ADAL" clId="{5BB6D8FF-D086-4A02-A8ED-C00AB399D621}" dt="2022-08-18T04:58:41.230" v="2744" actId="478"/>
          <ac:picMkLst>
            <pc:docMk/>
            <pc:sldMk cId="163777277" sldId="3818"/>
            <ac:picMk id="12" creationId="{509CA14A-7902-4564-88CA-139535086756}"/>
          </ac:picMkLst>
        </pc:picChg>
        <pc:picChg chg="add mod">
          <ac:chgData name="Fremgen, Richard" userId="3a4bbaeb-684c-49c9-b6c8-ef8873b57369" providerId="ADAL" clId="{5BB6D8FF-D086-4A02-A8ED-C00AB399D621}" dt="2022-08-18T05:12:44.258" v="2957" actId="164"/>
          <ac:picMkLst>
            <pc:docMk/>
            <pc:sldMk cId="163777277" sldId="3818"/>
            <ac:picMk id="13" creationId="{9D7710FA-266E-49DF-8803-65912456323C}"/>
          </ac:picMkLst>
        </pc:picChg>
        <pc:picChg chg="add del mod">
          <ac:chgData name="Fremgen, Richard" userId="3a4bbaeb-684c-49c9-b6c8-ef8873b57369" providerId="ADAL" clId="{5BB6D8FF-D086-4A02-A8ED-C00AB399D621}" dt="2022-08-18T05:00:17.306" v="2765" actId="478"/>
          <ac:picMkLst>
            <pc:docMk/>
            <pc:sldMk cId="163777277" sldId="3818"/>
            <ac:picMk id="14" creationId="{9E50C291-1933-4FCD-9BF8-59035889BDE8}"/>
          </ac:picMkLst>
        </pc:picChg>
        <pc:picChg chg="add del mod">
          <ac:chgData name="Fremgen, Richard" userId="3a4bbaeb-684c-49c9-b6c8-ef8873b57369" providerId="ADAL" clId="{5BB6D8FF-D086-4A02-A8ED-C00AB399D621}" dt="2022-08-18T05:01:15.406" v="2782" actId="478"/>
          <ac:picMkLst>
            <pc:docMk/>
            <pc:sldMk cId="163777277" sldId="3818"/>
            <ac:picMk id="15" creationId="{12A440E7-6FBE-4F3B-BDF5-16C7D8224C8B}"/>
          </ac:picMkLst>
        </pc:picChg>
        <pc:picChg chg="add del mod modCrop">
          <ac:chgData name="Fremgen, Richard" userId="3a4bbaeb-684c-49c9-b6c8-ef8873b57369" providerId="ADAL" clId="{5BB6D8FF-D086-4A02-A8ED-C00AB399D621}" dt="2022-08-18T05:01:11.774" v="2779" actId="21"/>
          <ac:picMkLst>
            <pc:docMk/>
            <pc:sldMk cId="163777277" sldId="3818"/>
            <ac:picMk id="16" creationId="{DC887E9B-1D9B-4DCE-A80E-118CC38596FB}"/>
          </ac:picMkLst>
        </pc:picChg>
        <pc:picChg chg="add del mod modCrop">
          <ac:chgData name="Fremgen, Richard" userId="3a4bbaeb-684c-49c9-b6c8-ef8873b57369" providerId="ADAL" clId="{5BB6D8FF-D086-4A02-A8ED-C00AB399D621}" dt="2022-08-18T05:01:11.774" v="2779" actId="21"/>
          <ac:picMkLst>
            <pc:docMk/>
            <pc:sldMk cId="163777277" sldId="3818"/>
            <ac:picMk id="17" creationId="{424BAE4B-4DF2-4DEE-AE33-4C839FFB0F3F}"/>
          </ac:picMkLst>
        </pc:picChg>
        <pc:picChg chg="add mod">
          <ac:chgData name="Fremgen, Richard" userId="3a4bbaeb-684c-49c9-b6c8-ef8873b57369" providerId="ADAL" clId="{5BB6D8FF-D086-4A02-A8ED-C00AB399D621}" dt="2022-08-18T05:12:44.258" v="2957" actId="164"/>
          <ac:picMkLst>
            <pc:docMk/>
            <pc:sldMk cId="163777277" sldId="3818"/>
            <ac:picMk id="18" creationId="{0336E242-6B4E-42BE-A95C-9A176FC2DE8E}"/>
          </ac:picMkLst>
        </pc:picChg>
        <pc:picChg chg="add del mod">
          <ac:chgData name="Fremgen, Richard" userId="3a4bbaeb-684c-49c9-b6c8-ef8873b57369" providerId="ADAL" clId="{5BB6D8FF-D086-4A02-A8ED-C00AB399D621}" dt="2022-08-18T05:11:50.910" v="2936" actId="21"/>
          <ac:picMkLst>
            <pc:docMk/>
            <pc:sldMk cId="163777277" sldId="3818"/>
            <ac:picMk id="27" creationId="{9C1ECF85-F83F-49E1-8A82-A797F2A6B75B}"/>
          </ac:picMkLst>
        </pc:picChg>
        <pc:picChg chg="add mod modCrop">
          <ac:chgData name="Fremgen, Richard" userId="3a4bbaeb-684c-49c9-b6c8-ef8873b57369" providerId="ADAL" clId="{5BB6D8FF-D086-4A02-A8ED-C00AB399D621}" dt="2022-08-18T05:05:18.600" v="2833" actId="164"/>
          <ac:picMkLst>
            <pc:docMk/>
            <pc:sldMk cId="163777277" sldId="3818"/>
            <ac:picMk id="28" creationId="{C5A75B0B-2C23-43E9-9024-8C6920E4CC7A}"/>
          </ac:picMkLst>
        </pc:picChg>
        <pc:picChg chg="add mod">
          <ac:chgData name="Fremgen, Richard" userId="3a4bbaeb-684c-49c9-b6c8-ef8873b57369" providerId="ADAL" clId="{5BB6D8FF-D086-4A02-A8ED-C00AB399D621}" dt="2022-08-18T05:05:18.600" v="2833" actId="164"/>
          <ac:picMkLst>
            <pc:docMk/>
            <pc:sldMk cId="163777277" sldId="3818"/>
            <ac:picMk id="29" creationId="{15CE7FB0-9CCE-4DEF-AF23-D7C3F114CB52}"/>
          </ac:picMkLst>
        </pc:picChg>
        <pc:picChg chg="add del mod modCrop">
          <ac:chgData name="Fremgen, Richard" userId="3a4bbaeb-684c-49c9-b6c8-ef8873b57369" providerId="ADAL" clId="{5BB6D8FF-D086-4A02-A8ED-C00AB399D621}" dt="2022-08-18T05:08:04.820" v="2867" actId="478"/>
          <ac:picMkLst>
            <pc:docMk/>
            <pc:sldMk cId="163777277" sldId="3818"/>
            <ac:picMk id="33" creationId="{E30D80B7-7768-4A09-84F0-F16EFB738222}"/>
          </ac:picMkLst>
        </pc:picChg>
        <pc:picChg chg="add mod modCrop">
          <ac:chgData name="Fremgen, Richard" userId="3a4bbaeb-684c-49c9-b6c8-ef8873b57369" providerId="ADAL" clId="{5BB6D8FF-D086-4A02-A8ED-C00AB399D621}" dt="2022-08-18T05:12:09.424" v="2946" actId="1076"/>
          <ac:picMkLst>
            <pc:docMk/>
            <pc:sldMk cId="163777277" sldId="3818"/>
            <ac:picMk id="34" creationId="{CB2B6D66-BEBB-4F6C-90B7-580739343979}"/>
          </ac:picMkLst>
        </pc:picChg>
        <pc:picChg chg="add mod modCrop">
          <ac:chgData name="Fremgen, Richard" userId="3a4bbaeb-684c-49c9-b6c8-ef8873b57369" providerId="ADAL" clId="{5BB6D8FF-D086-4A02-A8ED-C00AB399D621}" dt="2022-08-18T05:12:11.111" v="2947" actId="1076"/>
          <ac:picMkLst>
            <pc:docMk/>
            <pc:sldMk cId="163777277" sldId="3818"/>
            <ac:picMk id="35" creationId="{3D779A78-8D59-4D19-9164-5DBFACBAEE6D}"/>
          </ac:picMkLst>
        </pc:picChg>
        <pc:picChg chg="add del">
          <ac:chgData name="Fremgen, Richard" userId="3a4bbaeb-684c-49c9-b6c8-ef8873b57369" providerId="ADAL" clId="{5BB6D8FF-D086-4A02-A8ED-C00AB399D621}" dt="2022-08-18T05:08:54.892" v="2877" actId="478"/>
          <ac:picMkLst>
            <pc:docMk/>
            <pc:sldMk cId="163777277" sldId="3818"/>
            <ac:picMk id="36" creationId="{CBD17EA3-C2B9-4BFC-92E0-BB775553ABA5}"/>
          </ac:picMkLst>
        </pc:picChg>
        <pc:picChg chg="add del mod">
          <ac:chgData name="Fremgen, Richard" userId="3a4bbaeb-684c-49c9-b6c8-ef8873b57369" providerId="ADAL" clId="{5BB6D8FF-D086-4A02-A8ED-C00AB399D621}" dt="2022-08-18T05:09:12.822" v="2883" actId="478"/>
          <ac:picMkLst>
            <pc:docMk/>
            <pc:sldMk cId="163777277" sldId="3818"/>
            <ac:picMk id="37" creationId="{6ACDB6D2-7804-403C-9BDE-A25A4D8280A8}"/>
          </ac:picMkLst>
        </pc:picChg>
        <pc:picChg chg="add del">
          <ac:chgData name="Fremgen, Richard" userId="3a4bbaeb-684c-49c9-b6c8-ef8873b57369" providerId="ADAL" clId="{5BB6D8FF-D086-4A02-A8ED-C00AB399D621}" dt="2022-08-18T05:09:19.488" v="2885" actId="478"/>
          <ac:picMkLst>
            <pc:docMk/>
            <pc:sldMk cId="163777277" sldId="3818"/>
            <ac:picMk id="38" creationId="{0D96A8E0-CDC8-4C04-86B0-CC6531F1C6D6}"/>
          </ac:picMkLst>
        </pc:picChg>
        <pc:picChg chg="add del mod">
          <ac:chgData name="Fremgen, Richard" userId="3a4bbaeb-684c-49c9-b6c8-ef8873b57369" providerId="ADAL" clId="{5BB6D8FF-D086-4A02-A8ED-C00AB399D621}" dt="2022-08-18T05:10:37.696" v="2908" actId="478"/>
          <ac:picMkLst>
            <pc:docMk/>
            <pc:sldMk cId="163777277" sldId="3818"/>
            <ac:picMk id="39" creationId="{6E046298-EE6E-4910-B79D-DC45EDBAD738}"/>
          </ac:picMkLst>
        </pc:picChg>
        <pc:picChg chg="add del mod">
          <ac:chgData name="Fremgen, Richard" userId="3a4bbaeb-684c-49c9-b6c8-ef8873b57369" providerId="ADAL" clId="{5BB6D8FF-D086-4A02-A8ED-C00AB399D621}" dt="2022-08-18T05:09:52.698" v="2897"/>
          <ac:picMkLst>
            <pc:docMk/>
            <pc:sldMk cId="163777277" sldId="3818"/>
            <ac:picMk id="40" creationId="{C38A5DC2-2419-4E42-8658-B05CE110206D}"/>
          </ac:picMkLst>
        </pc:picChg>
        <pc:picChg chg="add del mod modCrop">
          <ac:chgData name="Fremgen, Richard" userId="3a4bbaeb-684c-49c9-b6c8-ef8873b57369" providerId="ADAL" clId="{5BB6D8FF-D086-4A02-A8ED-C00AB399D621}" dt="2022-08-18T05:11:50.910" v="2936" actId="21"/>
          <ac:picMkLst>
            <pc:docMk/>
            <pc:sldMk cId="163777277" sldId="3818"/>
            <ac:picMk id="41" creationId="{E1C4BCE8-94A2-4779-A6DD-5F74F8D4C306}"/>
          </ac:picMkLst>
        </pc:picChg>
        <pc:picChg chg="add del mod">
          <ac:chgData name="Fremgen, Richard" userId="3a4bbaeb-684c-49c9-b6c8-ef8873b57369" providerId="ADAL" clId="{5BB6D8FF-D086-4A02-A8ED-C00AB399D621}" dt="2022-08-18T05:11:50.910" v="2936" actId="21"/>
          <ac:picMkLst>
            <pc:docMk/>
            <pc:sldMk cId="163777277" sldId="3818"/>
            <ac:picMk id="42" creationId="{306CDC31-2C50-4CB6-9BB2-72C8C2FA02F7}"/>
          </ac:picMkLst>
        </pc:picChg>
        <pc:picChg chg="add mod">
          <ac:chgData name="Fremgen, Richard" userId="3a4bbaeb-684c-49c9-b6c8-ef8873b57369" providerId="ADAL" clId="{5BB6D8FF-D086-4A02-A8ED-C00AB399D621}" dt="2022-08-18T05:11:37.434" v="2932" actId="571"/>
          <ac:picMkLst>
            <pc:docMk/>
            <pc:sldMk cId="163777277" sldId="3818"/>
            <ac:picMk id="43" creationId="{763768A6-69C2-4DFE-8E2F-9CE75F3CCE3D}"/>
          </ac:picMkLst>
        </pc:picChg>
        <pc:picChg chg="add mod">
          <ac:chgData name="Fremgen, Richard" userId="3a4bbaeb-684c-49c9-b6c8-ef8873b57369" providerId="ADAL" clId="{5BB6D8FF-D086-4A02-A8ED-C00AB399D621}" dt="2022-08-18T05:11:37.434" v="2932" actId="571"/>
          <ac:picMkLst>
            <pc:docMk/>
            <pc:sldMk cId="163777277" sldId="3818"/>
            <ac:picMk id="44" creationId="{F0FEC718-14C6-4E9E-843A-A1FB1632E328}"/>
          </ac:picMkLst>
        </pc:picChg>
        <pc:picChg chg="add mod">
          <ac:chgData name="Fremgen, Richard" userId="3a4bbaeb-684c-49c9-b6c8-ef8873b57369" providerId="ADAL" clId="{5BB6D8FF-D086-4A02-A8ED-C00AB399D621}" dt="2022-08-18T05:13:12.327" v="2960" actId="1076"/>
          <ac:picMkLst>
            <pc:docMk/>
            <pc:sldMk cId="163777277" sldId="3818"/>
            <ac:picMk id="45" creationId="{277BC8AB-6D25-4949-BA88-1385D33D07EF}"/>
          </ac:picMkLst>
        </pc:picChg>
        <pc:cxnChg chg="add mod">
          <ac:chgData name="Fremgen, Richard" userId="3a4bbaeb-684c-49c9-b6c8-ef8873b57369" providerId="ADAL" clId="{5BB6D8FF-D086-4A02-A8ED-C00AB399D621}" dt="2022-08-18T05:12:44.258" v="2957" actId="164"/>
          <ac:cxnSpMkLst>
            <pc:docMk/>
            <pc:sldMk cId="163777277" sldId="3818"/>
            <ac:cxnSpMk id="20" creationId="{000E0724-1001-4858-8C51-F6C7B90E5F90}"/>
          </ac:cxnSpMkLst>
        </pc:cxnChg>
        <pc:cxnChg chg="add mod">
          <ac:chgData name="Fremgen, Richard" userId="3a4bbaeb-684c-49c9-b6c8-ef8873b57369" providerId="ADAL" clId="{5BB6D8FF-D086-4A02-A8ED-C00AB399D621}" dt="2022-08-18T05:12:44.258" v="2957" actId="164"/>
          <ac:cxnSpMkLst>
            <pc:docMk/>
            <pc:sldMk cId="163777277" sldId="3818"/>
            <ac:cxnSpMk id="21" creationId="{4947C960-7506-42AD-81A3-7B3CC92796B0}"/>
          </ac:cxnSpMkLst>
        </pc:cxnChg>
        <pc:cxnChg chg="add mod">
          <ac:chgData name="Fremgen, Richard" userId="3a4bbaeb-684c-49c9-b6c8-ef8873b57369" providerId="ADAL" clId="{5BB6D8FF-D086-4A02-A8ED-C00AB399D621}" dt="2022-08-18T05:13:15.431" v="2961" actId="14100"/>
          <ac:cxnSpMkLst>
            <pc:docMk/>
            <pc:sldMk cId="163777277" sldId="3818"/>
            <ac:cxnSpMk id="31" creationId="{C87FDCE8-B784-4C80-8A0C-D927769B0BA6}"/>
          </ac:cxnSpMkLst>
        </pc:cxnChg>
        <pc:cxnChg chg="add mod">
          <ac:chgData name="Fremgen, Richard" userId="3a4bbaeb-684c-49c9-b6c8-ef8873b57369" providerId="ADAL" clId="{5BB6D8FF-D086-4A02-A8ED-C00AB399D621}" dt="2022-08-18T05:12:38.159" v="2956" actId="14100"/>
          <ac:cxnSpMkLst>
            <pc:docMk/>
            <pc:sldMk cId="163777277" sldId="3818"/>
            <ac:cxnSpMk id="48" creationId="{8FAAF71D-2923-46E5-9A25-7B46CF9366D3}"/>
          </ac:cxnSpMkLst>
        </pc:cxnChg>
      </pc:sldChg>
      <pc:sldChg chg="delSp modSp new add del mod">
        <pc:chgData name="Fremgen, Richard" userId="3a4bbaeb-684c-49c9-b6c8-ef8873b57369" providerId="ADAL" clId="{5BB6D8FF-D086-4A02-A8ED-C00AB399D621}" dt="2022-08-18T05:26:58.806" v="3331" actId="47"/>
        <pc:sldMkLst>
          <pc:docMk/>
          <pc:sldMk cId="2032594377" sldId="3819"/>
        </pc:sldMkLst>
        <pc:spChg chg="mod">
          <ac:chgData name="Fremgen, Richard" userId="3a4bbaeb-684c-49c9-b6c8-ef8873b57369" providerId="ADAL" clId="{5BB6D8FF-D086-4A02-A8ED-C00AB399D621}" dt="2022-08-18T05:26:28.747" v="3322" actId="122"/>
          <ac:spMkLst>
            <pc:docMk/>
            <pc:sldMk cId="2032594377" sldId="3819"/>
            <ac:spMk id="2" creationId="{93DA4A23-9A36-4839-81BA-A751157E7D59}"/>
          </ac:spMkLst>
        </pc:spChg>
        <pc:spChg chg="del">
          <ac:chgData name="Fremgen, Richard" userId="3a4bbaeb-684c-49c9-b6c8-ef8873b57369" providerId="ADAL" clId="{5BB6D8FF-D086-4A02-A8ED-C00AB399D621}" dt="2022-08-18T05:26:16.971" v="3299" actId="478"/>
          <ac:spMkLst>
            <pc:docMk/>
            <pc:sldMk cId="2032594377" sldId="3819"/>
            <ac:spMk id="3" creationId="{1FA77A23-FCF0-49D8-8DBD-4E2E6580397D}"/>
          </ac:spMkLst>
        </pc:spChg>
        <pc:spChg chg="del">
          <ac:chgData name="Fremgen, Richard" userId="3a4bbaeb-684c-49c9-b6c8-ef8873b57369" providerId="ADAL" clId="{5BB6D8FF-D086-4A02-A8ED-C00AB399D621}" dt="2022-08-18T05:26:19.390" v="3300" actId="478"/>
          <ac:spMkLst>
            <pc:docMk/>
            <pc:sldMk cId="2032594377" sldId="3819"/>
            <ac:spMk id="4" creationId="{14F17281-AD07-41EB-9CFD-8AB79F59D8AA}"/>
          </ac:spMkLst>
        </pc:spChg>
      </pc:sldChg>
      <pc:sldChg chg="modSp new del mod">
        <pc:chgData name="Fremgen, Richard" userId="3a4bbaeb-684c-49c9-b6c8-ef8873b57369" providerId="ADAL" clId="{5BB6D8FF-D086-4A02-A8ED-C00AB399D621}" dt="2022-08-18T05:27:06.145" v="3333" actId="47"/>
        <pc:sldMkLst>
          <pc:docMk/>
          <pc:sldMk cId="797525322" sldId="3820"/>
        </pc:sldMkLst>
        <pc:spChg chg="mod">
          <ac:chgData name="Fremgen, Richard" userId="3a4bbaeb-684c-49c9-b6c8-ef8873b57369" providerId="ADAL" clId="{5BB6D8FF-D086-4A02-A8ED-C00AB399D621}" dt="2022-08-18T05:26:58.219" v="3330" actId="20577"/>
          <ac:spMkLst>
            <pc:docMk/>
            <pc:sldMk cId="797525322" sldId="3820"/>
            <ac:spMk id="2" creationId="{A2FB825B-D974-442C-B413-0F5E8CF166D4}"/>
          </ac:spMkLst>
        </pc:spChg>
      </pc:sldChg>
      <pc:sldChg chg="modSp add mod">
        <pc:chgData name="Fremgen, Richard" userId="3a4bbaeb-684c-49c9-b6c8-ef8873b57369" providerId="ADAL" clId="{5BB6D8FF-D086-4A02-A8ED-C00AB399D621}" dt="2022-08-18T05:27:12.318" v="3349" actId="20577"/>
        <pc:sldMkLst>
          <pc:docMk/>
          <pc:sldMk cId="385519516" sldId="3821"/>
        </pc:sldMkLst>
        <pc:spChg chg="mod">
          <ac:chgData name="Fremgen, Richard" userId="3a4bbaeb-684c-49c9-b6c8-ef8873b57369" providerId="ADAL" clId="{5BB6D8FF-D086-4A02-A8ED-C00AB399D621}" dt="2022-08-18T05:27:12.318" v="3349" actId="20577"/>
          <ac:spMkLst>
            <pc:docMk/>
            <pc:sldMk cId="385519516" sldId="3821"/>
            <ac:spMk id="2" creationId="{93DA4A23-9A36-4839-81BA-A751157E7D59}"/>
          </ac:spMkLst>
        </pc:spChg>
      </pc:sldChg>
      <pc:sldChg chg="addSp delSp modSp new mod">
        <pc:chgData name="Fremgen, Richard" userId="3a4bbaeb-684c-49c9-b6c8-ef8873b57369" providerId="ADAL" clId="{5BB6D8FF-D086-4A02-A8ED-C00AB399D621}" dt="2022-08-18T05:28:18.600" v="3364" actId="20577"/>
        <pc:sldMkLst>
          <pc:docMk/>
          <pc:sldMk cId="726931109" sldId="3822"/>
        </pc:sldMkLst>
        <pc:spChg chg="mod">
          <ac:chgData name="Fremgen, Richard" userId="3a4bbaeb-684c-49c9-b6c8-ef8873b57369" providerId="ADAL" clId="{5BB6D8FF-D086-4A02-A8ED-C00AB399D621}" dt="2022-08-18T05:28:18.600" v="3364" actId="20577"/>
          <ac:spMkLst>
            <pc:docMk/>
            <pc:sldMk cId="726931109" sldId="3822"/>
            <ac:spMk id="2" creationId="{FD3AD96C-FB84-459A-AC73-6BA2EE225AD0}"/>
          </ac:spMkLst>
        </pc:spChg>
        <pc:spChg chg="del">
          <ac:chgData name="Fremgen, Richard" userId="3a4bbaeb-684c-49c9-b6c8-ef8873b57369" providerId="ADAL" clId="{5BB6D8FF-D086-4A02-A8ED-C00AB399D621}" dt="2022-08-18T05:27:18.159" v="3351" actId="478"/>
          <ac:spMkLst>
            <pc:docMk/>
            <pc:sldMk cId="726931109" sldId="3822"/>
            <ac:spMk id="3" creationId="{6506F5A6-4486-40D3-BEE7-DB559E81C27A}"/>
          </ac:spMkLst>
        </pc:spChg>
        <pc:picChg chg="add">
          <ac:chgData name="Fremgen, Richard" userId="3a4bbaeb-684c-49c9-b6c8-ef8873b57369" providerId="ADAL" clId="{5BB6D8FF-D086-4A02-A8ED-C00AB399D621}" dt="2022-08-18T05:28:13.234" v="3352" actId="22"/>
          <ac:picMkLst>
            <pc:docMk/>
            <pc:sldMk cId="726931109" sldId="3822"/>
            <ac:picMk id="5" creationId="{E6EB6B9C-A9EE-44C4-B760-1A7816E00718}"/>
          </ac:picMkLst>
        </pc:picChg>
      </pc:sldChg>
      <pc:sldChg chg="addSp delSp modSp new mod">
        <pc:chgData name="Fremgen, Richard" userId="3a4bbaeb-684c-49c9-b6c8-ef8873b57369" providerId="ADAL" clId="{5BB6D8FF-D086-4A02-A8ED-C00AB399D621}" dt="2022-08-18T05:28:49.360" v="3379" actId="20577"/>
        <pc:sldMkLst>
          <pc:docMk/>
          <pc:sldMk cId="3278173666" sldId="3823"/>
        </pc:sldMkLst>
        <pc:spChg chg="mod">
          <ac:chgData name="Fremgen, Richard" userId="3a4bbaeb-684c-49c9-b6c8-ef8873b57369" providerId="ADAL" clId="{5BB6D8FF-D086-4A02-A8ED-C00AB399D621}" dt="2022-08-18T05:28:49.360" v="3379" actId="20577"/>
          <ac:spMkLst>
            <pc:docMk/>
            <pc:sldMk cId="3278173666" sldId="3823"/>
            <ac:spMk id="2" creationId="{12C53841-8864-43F3-B814-0CC8567E58B6}"/>
          </ac:spMkLst>
        </pc:spChg>
        <pc:spChg chg="del">
          <ac:chgData name="Fremgen, Richard" userId="3a4bbaeb-684c-49c9-b6c8-ef8873b57369" providerId="ADAL" clId="{5BB6D8FF-D086-4A02-A8ED-C00AB399D621}" dt="2022-08-18T05:28:27.336" v="3366" actId="478"/>
          <ac:spMkLst>
            <pc:docMk/>
            <pc:sldMk cId="3278173666" sldId="3823"/>
            <ac:spMk id="3" creationId="{C524DDD2-C56A-46D7-BA69-50A2847EA75A}"/>
          </ac:spMkLst>
        </pc:spChg>
        <pc:picChg chg="add">
          <ac:chgData name="Fremgen, Richard" userId="3a4bbaeb-684c-49c9-b6c8-ef8873b57369" providerId="ADAL" clId="{5BB6D8FF-D086-4A02-A8ED-C00AB399D621}" dt="2022-08-18T05:28:45.521" v="3367" actId="22"/>
          <ac:picMkLst>
            <pc:docMk/>
            <pc:sldMk cId="3278173666" sldId="3823"/>
            <ac:picMk id="5" creationId="{4AC8A412-B5BE-42FC-960A-AA3068897B3F}"/>
          </ac:picMkLst>
        </pc:picChg>
      </pc:sldChg>
      <pc:sldChg chg="addSp delSp modSp new mod">
        <pc:chgData name="Fremgen, Richard" userId="3a4bbaeb-684c-49c9-b6c8-ef8873b57369" providerId="ADAL" clId="{5BB6D8FF-D086-4A02-A8ED-C00AB399D621}" dt="2022-08-18T05:33:49.169" v="3550" actId="20577"/>
        <pc:sldMkLst>
          <pc:docMk/>
          <pc:sldMk cId="1780456818" sldId="3824"/>
        </pc:sldMkLst>
        <pc:spChg chg="mod">
          <ac:chgData name="Fremgen, Richard" userId="3a4bbaeb-684c-49c9-b6c8-ef8873b57369" providerId="ADAL" clId="{5BB6D8FF-D086-4A02-A8ED-C00AB399D621}" dt="2022-08-18T05:33:49.169" v="3550" actId="20577"/>
          <ac:spMkLst>
            <pc:docMk/>
            <pc:sldMk cId="1780456818" sldId="3824"/>
            <ac:spMk id="2" creationId="{C9D7C617-2003-4DA0-B4D3-1579E9B6C47A}"/>
          </ac:spMkLst>
        </pc:spChg>
        <pc:spChg chg="del">
          <ac:chgData name="Fremgen, Richard" userId="3a4bbaeb-684c-49c9-b6c8-ef8873b57369" providerId="ADAL" clId="{5BB6D8FF-D086-4A02-A8ED-C00AB399D621}" dt="2022-08-18T05:28:57.833" v="3381" actId="478"/>
          <ac:spMkLst>
            <pc:docMk/>
            <pc:sldMk cId="1780456818" sldId="3824"/>
            <ac:spMk id="3" creationId="{AE82B8CC-566E-4CE0-922A-EC1D27857DB4}"/>
          </ac:spMkLst>
        </pc:spChg>
        <pc:picChg chg="add">
          <ac:chgData name="Fremgen, Richard" userId="3a4bbaeb-684c-49c9-b6c8-ef8873b57369" providerId="ADAL" clId="{5BB6D8FF-D086-4A02-A8ED-C00AB399D621}" dt="2022-08-18T05:29:15.634" v="3382" actId="22"/>
          <ac:picMkLst>
            <pc:docMk/>
            <pc:sldMk cId="1780456818" sldId="3824"/>
            <ac:picMk id="5" creationId="{ACBE47EC-9B71-4851-824E-DF20C24FCE1A}"/>
          </ac:picMkLst>
        </pc:picChg>
      </pc:sldChg>
      <pc:sldChg chg="addSp delSp modSp new mod">
        <pc:chgData name="Fremgen, Richard" userId="3a4bbaeb-684c-49c9-b6c8-ef8873b57369" providerId="ADAL" clId="{5BB6D8FF-D086-4A02-A8ED-C00AB399D621}" dt="2022-08-18T05:29:44.328" v="3411" actId="478"/>
        <pc:sldMkLst>
          <pc:docMk/>
          <pc:sldMk cId="2130147377" sldId="3825"/>
        </pc:sldMkLst>
        <pc:spChg chg="mod">
          <ac:chgData name="Fremgen, Richard" userId="3a4bbaeb-684c-49c9-b6c8-ef8873b57369" providerId="ADAL" clId="{5BB6D8FF-D086-4A02-A8ED-C00AB399D621}" dt="2022-08-18T05:29:41.312" v="3409" actId="20577"/>
          <ac:spMkLst>
            <pc:docMk/>
            <pc:sldMk cId="2130147377" sldId="3825"/>
            <ac:spMk id="2" creationId="{9A939777-6352-483C-947A-00474ADC6A5D}"/>
          </ac:spMkLst>
        </pc:spChg>
        <pc:spChg chg="del mod">
          <ac:chgData name="Fremgen, Richard" userId="3a4bbaeb-684c-49c9-b6c8-ef8873b57369" providerId="ADAL" clId="{5BB6D8FF-D086-4A02-A8ED-C00AB399D621}" dt="2022-08-18T05:29:44.328" v="3411" actId="478"/>
          <ac:spMkLst>
            <pc:docMk/>
            <pc:sldMk cId="2130147377" sldId="3825"/>
            <ac:spMk id="3" creationId="{3F0ED801-BCC6-41A3-BB20-AC715B14C021}"/>
          </ac:spMkLst>
        </pc:spChg>
        <pc:picChg chg="add">
          <ac:chgData name="Fremgen, Richard" userId="3a4bbaeb-684c-49c9-b6c8-ef8873b57369" providerId="ADAL" clId="{5BB6D8FF-D086-4A02-A8ED-C00AB399D621}" dt="2022-08-18T05:29:38.041" v="3398" actId="22"/>
          <ac:picMkLst>
            <pc:docMk/>
            <pc:sldMk cId="2130147377" sldId="3825"/>
            <ac:picMk id="5" creationId="{D7F8ADAC-6143-4C82-92E0-415B7E4FA21F}"/>
          </ac:picMkLst>
        </pc:picChg>
      </pc:sldChg>
      <pc:sldChg chg="addSp delSp modSp new mod">
        <pc:chgData name="Fremgen, Richard" userId="3a4bbaeb-684c-49c9-b6c8-ef8873b57369" providerId="ADAL" clId="{5BB6D8FF-D086-4A02-A8ED-C00AB399D621}" dt="2022-08-18T05:30:09.024" v="3417" actId="478"/>
        <pc:sldMkLst>
          <pc:docMk/>
          <pc:sldMk cId="98085696" sldId="3826"/>
        </pc:sldMkLst>
        <pc:spChg chg="mod">
          <ac:chgData name="Fremgen, Richard" userId="3a4bbaeb-684c-49c9-b6c8-ef8873b57369" providerId="ADAL" clId="{5BB6D8FF-D086-4A02-A8ED-C00AB399D621}" dt="2022-08-18T05:30:06.193" v="3416" actId="20577"/>
          <ac:spMkLst>
            <pc:docMk/>
            <pc:sldMk cId="98085696" sldId="3826"/>
            <ac:spMk id="2" creationId="{00428FC1-1081-4663-94EB-CC1D9AF604BC}"/>
          </ac:spMkLst>
        </pc:spChg>
        <pc:spChg chg="del">
          <ac:chgData name="Fremgen, Richard" userId="3a4bbaeb-684c-49c9-b6c8-ef8873b57369" providerId="ADAL" clId="{5BB6D8FF-D086-4A02-A8ED-C00AB399D621}" dt="2022-08-18T05:30:09.024" v="3417" actId="478"/>
          <ac:spMkLst>
            <pc:docMk/>
            <pc:sldMk cId="98085696" sldId="3826"/>
            <ac:spMk id="3" creationId="{C36A29E8-8682-45B7-9516-34C7F8B85701}"/>
          </ac:spMkLst>
        </pc:spChg>
        <pc:picChg chg="add">
          <ac:chgData name="Fremgen, Richard" userId="3a4bbaeb-684c-49c9-b6c8-ef8873b57369" providerId="ADAL" clId="{5BB6D8FF-D086-4A02-A8ED-C00AB399D621}" dt="2022-08-18T05:30:04.028" v="3413" actId="22"/>
          <ac:picMkLst>
            <pc:docMk/>
            <pc:sldMk cId="98085696" sldId="3826"/>
            <ac:picMk id="5" creationId="{5CBE0F5A-3EB4-4F4C-A8B9-7E8E93E29F84}"/>
          </ac:picMkLst>
        </pc:picChg>
      </pc:sldChg>
      <pc:sldChg chg="addSp delSp modSp new mod">
        <pc:chgData name="Fremgen, Richard" userId="3a4bbaeb-684c-49c9-b6c8-ef8873b57369" providerId="ADAL" clId="{5BB6D8FF-D086-4A02-A8ED-C00AB399D621}" dt="2022-08-18T05:30:38.936" v="3432" actId="20577"/>
        <pc:sldMkLst>
          <pc:docMk/>
          <pc:sldMk cId="2074173924" sldId="3827"/>
        </pc:sldMkLst>
        <pc:spChg chg="mod">
          <ac:chgData name="Fremgen, Richard" userId="3a4bbaeb-684c-49c9-b6c8-ef8873b57369" providerId="ADAL" clId="{5BB6D8FF-D086-4A02-A8ED-C00AB399D621}" dt="2022-08-18T05:30:38.936" v="3432" actId="20577"/>
          <ac:spMkLst>
            <pc:docMk/>
            <pc:sldMk cId="2074173924" sldId="3827"/>
            <ac:spMk id="2" creationId="{5376CB91-C621-4EFB-B986-85674756C1E8}"/>
          </ac:spMkLst>
        </pc:spChg>
        <pc:spChg chg="del">
          <ac:chgData name="Fremgen, Richard" userId="3a4bbaeb-684c-49c9-b6c8-ef8873b57369" providerId="ADAL" clId="{5BB6D8FF-D086-4A02-A8ED-C00AB399D621}" dt="2022-08-18T05:30:34.024" v="3420" actId="478"/>
          <ac:spMkLst>
            <pc:docMk/>
            <pc:sldMk cId="2074173924" sldId="3827"/>
            <ac:spMk id="3" creationId="{4C50EB5F-3A49-472D-84F0-C28DBB7CFCF3}"/>
          </ac:spMkLst>
        </pc:spChg>
        <pc:picChg chg="add">
          <ac:chgData name="Fremgen, Richard" userId="3a4bbaeb-684c-49c9-b6c8-ef8873b57369" providerId="ADAL" clId="{5BB6D8FF-D086-4A02-A8ED-C00AB399D621}" dt="2022-08-18T05:30:31.569" v="3419" actId="22"/>
          <ac:picMkLst>
            <pc:docMk/>
            <pc:sldMk cId="2074173924" sldId="3827"/>
            <ac:picMk id="5" creationId="{72702A69-D537-4B13-BACD-304A8EFCEACF}"/>
          </ac:picMkLst>
        </pc:picChg>
      </pc:sldChg>
      <pc:sldChg chg="addSp delSp modSp new mod">
        <pc:chgData name="Fremgen, Richard" userId="3a4bbaeb-684c-49c9-b6c8-ef8873b57369" providerId="ADAL" clId="{5BB6D8FF-D086-4A02-A8ED-C00AB399D621}" dt="2022-08-18T05:31:08.040" v="3449" actId="478"/>
        <pc:sldMkLst>
          <pc:docMk/>
          <pc:sldMk cId="660177243" sldId="3828"/>
        </pc:sldMkLst>
        <pc:spChg chg="mod">
          <ac:chgData name="Fremgen, Richard" userId="3a4bbaeb-684c-49c9-b6c8-ef8873b57369" providerId="ADAL" clId="{5BB6D8FF-D086-4A02-A8ED-C00AB399D621}" dt="2022-08-18T05:31:04.200" v="3448" actId="20577"/>
          <ac:spMkLst>
            <pc:docMk/>
            <pc:sldMk cId="660177243" sldId="3828"/>
            <ac:spMk id="2" creationId="{18336E1C-380B-45D3-B1D0-08C3E71188E7}"/>
          </ac:spMkLst>
        </pc:spChg>
        <pc:spChg chg="del">
          <ac:chgData name="Fremgen, Richard" userId="3a4bbaeb-684c-49c9-b6c8-ef8873b57369" providerId="ADAL" clId="{5BB6D8FF-D086-4A02-A8ED-C00AB399D621}" dt="2022-08-18T05:31:08.040" v="3449" actId="478"/>
          <ac:spMkLst>
            <pc:docMk/>
            <pc:sldMk cId="660177243" sldId="3828"/>
            <ac:spMk id="3" creationId="{4DE7FB54-C9A9-483C-A500-5041EE7A2DAE}"/>
          </ac:spMkLst>
        </pc:spChg>
        <pc:picChg chg="add">
          <ac:chgData name="Fremgen, Richard" userId="3a4bbaeb-684c-49c9-b6c8-ef8873b57369" providerId="ADAL" clId="{5BB6D8FF-D086-4A02-A8ED-C00AB399D621}" dt="2022-08-18T05:31:00.297" v="3434" actId="22"/>
          <ac:picMkLst>
            <pc:docMk/>
            <pc:sldMk cId="660177243" sldId="3828"/>
            <ac:picMk id="5" creationId="{09F15DF2-049D-472E-8108-A28BF29CC0C3}"/>
          </ac:picMkLst>
        </pc:picChg>
      </pc:sldChg>
      <pc:sldChg chg="addSp delSp modSp new mod">
        <pc:chgData name="Fremgen, Richard" userId="3a4bbaeb-684c-49c9-b6c8-ef8873b57369" providerId="ADAL" clId="{5BB6D8FF-D086-4A02-A8ED-C00AB399D621}" dt="2022-08-18T05:31:40.272" v="3473" actId="20577"/>
        <pc:sldMkLst>
          <pc:docMk/>
          <pc:sldMk cId="1783227535" sldId="3829"/>
        </pc:sldMkLst>
        <pc:spChg chg="mod">
          <ac:chgData name="Fremgen, Richard" userId="3a4bbaeb-684c-49c9-b6c8-ef8873b57369" providerId="ADAL" clId="{5BB6D8FF-D086-4A02-A8ED-C00AB399D621}" dt="2022-08-18T05:31:40.272" v="3473" actId="20577"/>
          <ac:spMkLst>
            <pc:docMk/>
            <pc:sldMk cId="1783227535" sldId="3829"/>
            <ac:spMk id="2" creationId="{6C5627B7-EEEA-4D16-889A-E67A8B696D9F}"/>
          </ac:spMkLst>
        </pc:spChg>
        <pc:spChg chg="del">
          <ac:chgData name="Fremgen, Richard" userId="3a4bbaeb-684c-49c9-b6c8-ef8873b57369" providerId="ADAL" clId="{5BB6D8FF-D086-4A02-A8ED-C00AB399D621}" dt="2022-08-18T05:31:19.056" v="3451" actId="478"/>
          <ac:spMkLst>
            <pc:docMk/>
            <pc:sldMk cId="1783227535" sldId="3829"/>
            <ac:spMk id="3" creationId="{DB7CCFA9-4C6E-422E-830F-2E14B100D523}"/>
          </ac:spMkLst>
        </pc:spChg>
        <pc:picChg chg="add">
          <ac:chgData name="Fremgen, Richard" userId="3a4bbaeb-684c-49c9-b6c8-ef8873b57369" providerId="ADAL" clId="{5BB6D8FF-D086-4A02-A8ED-C00AB399D621}" dt="2022-08-18T05:31:35.081" v="3452" actId="22"/>
          <ac:picMkLst>
            <pc:docMk/>
            <pc:sldMk cId="1783227535" sldId="3829"/>
            <ac:picMk id="5" creationId="{12822EE7-34B2-4DD7-890B-698190DA6976}"/>
          </ac:picMkLst>
        </pc:picChg>
      </pc:sldChg>
      <pc:sldChg chg="addSp delSp modSp new mod">
        <pc:chgData name="Fremgen, Richard" userId="3a4bbaeb-684c-49c9-b6c8-ef8873b57369" providerId="ADAL" clId="{5BB6D8FF-D086-4A02-A8ED-C00AB399D621}" dt="2022-08-18T05:32:15.112" v="3499" actId="478"/>
        <pc:sldMkLst>
          <pc:docMk/>
          <pc:sldMk cId="889553704" sldId="3830"/>
        </pc:sldMkLst>
        <pc:spChg chg="mod">
          <ac:chgData name="Fremgen, Richard" userId="3a4bbaeb-684c-49c9-b6c8-ef8873b57369" providerId="ADAL" clId="{5BB6D8FF-D086-4A02-A8ED-C00AB399D621}" dt="2022-08-18T05:32:12.160" v="3498" actId="20577"/>
          <ac:spMkLst>
            <pc:docMk/>
            <pc:sldMk cId="889553704" sldId="3830"/>
            <ac:spMk id="2" creationId="{4C1CE1B1-D032-418E-B018-D0B3049343CB}"/>
          </ac:spMkLst>
        </pc:spChg>
        <pc:spChg chg="del">
          <ac:chgData name="Fremgen, Richard" userId="3a4bbaeb-684c-49c9-b6c8-ef8873b57369" providerId="ADAL" clId="{5BB6D8FF-D086-4A02-A8ED-C00AB399D621}" dt="2022-08-18T05:32:15.112" v="3499" actId="478"/>
          <ac:spMkLst>
            <pc:docMk/>
            <pc:sldMk cId="889553704" sldId="3830"/>
            <ac:spMk id="3" creationId="{29E18B79-0498-462B-932B-D2EC002D9195}"/>
          </ac:spMkLst>
        </pc:spChg>
        <pc:picChg chg="add">
          <ac:chgData name="Fremgen, Richard" userId="3a4bbaeb-684c-49c9-b6c8-ef8873b57369" providerId="ADAL" clId="{5BB6D8FF-D086-4A02-A8ED-C00AB399D621}" dt="2022-08-18T05:32:04.721" v="3475" actId="22"/>
          <ac:picMkLst>
            <pc:docMk/>
            <pc:sldMk cId="889553704" sldId="3830"/>
            <ac:picMk id="5" creationId="{CD875E44-13D6-4ED3-A09D-BF521521B7CD}"/>
          </ac:picMkLst>
        </pc:picChg>
      </pc:sldChg>
      <pc:sldChg chg="addSp delSp modSp new mod">
        <pc:chgData name="Fremgen, Richard" userId="3a4bbaeb-684c-49c9-b6c8-ef8873b57369" providerId="ADAL" clId="{5BB6D8FF-D086-4A02-A8ED-C00AB399D621}" dt="2022-08-18T05:32:43.752" v="3517" actId="20577"/>
        <pc:sldMkLst>
          <pc:docMk/>
          <pc:sldMk cId="880847326" sldId="3831"/>
        </pc:sldMkLst>
        <pc:spChg chg="mod">
          <ac:chgData name="Fremgen, Richard" userId="3a4bbaeb-684c-49c9-b6c8-ef8873b57369" providerId="ADAL" clId="{5BB6D8FF-D086-4A02-A8ED-C00AB399D621}" dt="2022-08-18T05:32:43.752" v="3517" actId="20577"/>
          <ac:spMkLst>
            <pc:docMk/>
            <pc:sldMk cId="880847326" sldId="3831"/>
            <ac:spMk id="2" creationId="{21B01DD4-D03A-4883-B8E8-D7CB59F747EE}"/>
          </ac:spMkLst>
        </pc:spChg>
        <pc:spChg chg="del">
          <ac:chgData name="Fremgen, Richard" userId="3a4bbaeb-684c-49c9-b6c8-ef8873b57369" providerId="ADAL" clId="{5BB6D8FF-D086-4A02-A8ED-C00AB399D621}" dt="2022-08-18T05:32:23.744" v="3501" actId="478"/>
          <ac:spMkLst>
            <pc:docMk/>
            <pc:sldMk cId="880847326" sldId="3831"/>
            <ac:spMk id="3" creationId="{52482CA1-A4A2-40DC-A994-B4C26DCD8A70}"/>
          </ac:spMkLst>
        </pc:spChg>
        <pc:picChg chg="add">
          <ac:chgData name="Fremgen, Richard" userId="3a4bbaeb-684c-49c9-b6c8-ef8873b57369" providerId="ADAL" clId="{5BB6D8FF-D086-4A02-A8ED-C00AB399D621}" dt="2022-08-18T05:32:38.369" v="3502" actId="22"/>
          <ac:picMkLst>
            <pc:docMk/>
            <pc:sldMk cId="880847326" sldId="3831"/>
            <ac:picMk id="5" creationId="{F6B2B05A-B339-4CA7-A83F-3D1EAE396337}"/>
          </ac:picMkLst>
        </pc:picChg>
      </pc:sldChg>
      <pc:sldChg chg="addSp delSp modSp new mod">
        <pc:chgData name="Fremgen, Richard" userId="3a4bbaeb-684c-49c9-b6c8-ef8873b57369" providerId="ADAL" clId="{5BB6D8FF-D086-4A02-A8ED-C00AB399D621}" dt="2022-08-18T05:33:06.767" v="3525" actId="20577"/>
        <pc:sldMkLst>
          <pc:docMk/>
          <pc:sldMk cId="1911209063" sldId="3832"/>
        </pc:sldMkLst>
        <pc:spChg chg="mod">
          <ac:chgData name="Fremgen, Richard" userId="3a4bbaeb-684c-49c9-b6c8-ef8873b57369" providerId="ADAL" clId="{5BB6D8FF-D086-4A02-A8ED-C00AB399D621}" dt="2022-08-18T05:33:06.767" v="3525" actId="20577"/>
          <ac:spMkLst>
            <pc:docMk/>
            <pc:sldMk cId="1911209063" sldId="3832"/>
            <ac:spMk id="2" creationId="{11691853-530F-4C4A-8BD9-EAF1D7C5E872}"/>
          </ac:spMkLst>
        </pc:spChg>
        <pc:spChg chg="del">
          <ac:chgData name="Fremgen, Richard" userId="3a4bbaeb-684c-49c9-b6c8-ef8873b57369" providerId="ADAL" clId="{5BB6D8FF-D086-4A02-A8ED-C00AB399D621}" dt="2022-08-18T05:32:48.704" v="3519" actId="478"/>
          <ac:spMkLst>
            <pc:docMk/>
            <pc:sldMk cId="1911209063" sldId="3832"/>
            <ac:spMk id="3" creationId="{1E01C4CB-459F-479D-BBB6-E1DB721B3BF7}"/>
          </ac:spMkLst>
        </pc:spChg>
        <pc:picChg chg="add">
          <ac:chgData name="Fremgen, Richard" userId="3a4bbaeb-684c-49c9-b6c8-ef8873b57369" providerId="ADAL" clId="{5BB6D8FF-D086-4A02-A8ED-C00AB399D621}" dt="2022-08-18T05:33:04.482" v="3520" actId="22"/>
          <ac:picMkLst>
            <pc:docMk/>
            <pc:sldMk cId="1911209063" sldId="3832"/>
            <ac:picMk id="5" creationId="{F97D6DF1-669D-4DC8-92A6-DD53A4547C10}"/>
          </ac:picMkLst>
        </pc:picChg>
      </pc:sldChg>
      <pc:sldChg chg="addSp delSp modSp new mod">
        <pc:chgData name="Fremgen, Richard" userId="3a4bbaeb-684c-49c9-b6c8-ef8873b57369" providerId="ADAL" clId="{5BB6D8FF-D086-4A02-A8ED-C00AB399D621}" dt="2022-08-18T05:33:36.400" v="3539" actId="478"/>
        <pc:sldMkLst>
          <pc:docMk/>
          <pc:sldMk cId="1174252202" sldId="3833"/>
        </pc:sldMkLst>
        <pc:spChg chg="mod">
          <ac:chgData name="Fremgen, Richard" userId="3a4bbaeb-684c-49c9-b6c8-ef8873b57369" providerId="ADAL" clId="{5BB6D8FF-D086-4A02-A8ED-C00AB399D621}" dt="2022-08-18T05:33:32.854" v="3538" actId="20577"/>
          <ac:spMkLst>
            <pc:docMk/>
            <pc:sldMk cId="1174252202" sldId="3833"/>
            <ac:spMk id="2" creationId="{189FC194-738A-45ED-B9A7-05AB5E63627E}"/>
          </ac:spMkLst>
        </pc:spChg>
        <pc:spChg chg="del">
          <ac:chgData name="Fremgen, Richard" userId="3a4bbaeb-684c-49c9-b6c8-ef8873b57369" providerId="ADAL" clId="{5BB6D8FF-D086-4A02-A8ED-C00AB399D621}" dt="2022-08-18T05:33:36.400" v="3539" actId="478"/>
          <ac:spMkLst>
            <pc:docMk/>
            <pc:sldMk cId="1174252202" sldId="3833"/>
            <ac:spMk id="3" creationId="{54F816C5-0A91-4F47-A969-69C30B6711F0}"/>
          </ac:spMkLst>
        </pc:spChg>
        <pc:picChg chg="add">
          <ac:chgData name="Fremgen, Richard" userId="3a4bbaeb-684c-49c9-b6c8-ef8873b57369" providerId="ADAL" clId="{5BB6D8FF-D086-4A02-A8ED-C00AB399D621}" dt="2022-08-18T05:33:28.769" v="3527" actId="22"/>
          <ac:picMkLst>
            <pc:docMk/>
            <pc:sldMk cId="1174252202" sldId="3833"/>
            <ac:picMk id="5" creationId="{719A719F-719C-47E0-B598-129AB398FCC6}"/>
          </ac:picMkLst>
        </pc:picChg>
      </pc:sldChg>
    </pc:docChg>
  </pc:docChgLst>
  <pc:docChgLst>
    <pc:chgData name="Fremgen, Richard" userId="3a4bbaeb-684c-49c9-b6c8-ef8873b57369" providerId="ADAL" clId="{34BBDB2D-9AD5-490A-AC63-356DE1614E73}"/>
    <pc:docChg chg="undo custSel addSld delSld modSld sldOrd modSection">
      <pc:chgData name="Fremgen, Richard" userId="3a4bbaeb-684c-49c9-b6c8-ef8873b57369" providerId="ADAL" clId="{34BBDB2D-9AD5-490A-AC63-356DE1614E73}" dt="2022-08-11T14:29:04.295" v="7563" actId="14100"/>
      <pc:docMkLst>
        <pc:docMk/>
      </pc:docMkLst>
      <pc:sldChg chg="del">
        <pc:chgData name="Fremgen, Richard" userId="3a4bbaeb-684c-49c9-b6c8-ef8873b57369" providerId="ADAL" clId="{34BBDB2D-9AD5-490A-AC63-356DE1614E73}" dt="2022-08-10T18:05:34.470" v="113" actId="47"/>
        <pc:sldMkLst>
          <pc:docMk/>
          <pc:sldMk cId="0" sldId="331"/>
        </pc:sldMkLst>
      </pc:sldChg>
      <pc:sldChg chg="modSp mod">
        <pc:chgData name="Fremgen, Richard" userId="3a4bbaeb-684c-49c9-b6c8-ef8873b57369" providerId="ADAL" clId="{34BBDB2D-9AD5-490A-AC63-356DE1614E73}" dt="2022-08-10T18:22:37.134" v="699" actId="20577"/>
        <pc:sldMkLst>
          <pc:docMk/>
          <pc:sldMk cId="452275832" sldId="3735"/>
        </pc:sldMkLst>
        <pc:spChg chg="mod">
          <ac:chgData name="Fremgen, Richard" userId="3a4bbaeb-684c-49c9-b6c8-ef8873b57369" providerId="ADAL" clId="{34BBDB2D-9AD5-490A-AC63-356DE1614E73}" dt="2022-08-10T18:04:28.403" v="43" actId="122"/>
          <ac:spMkLst>
            <pc:docMk/>
            <pc:sldMk cId="452275832" sldId="3735"/>
            <ac:spMk id="5" creationId="{214F6240-448D-4692-B961-55B0DC7E30A9}"/>
          </ac:spMkLst>
        </pc:spChg>
        <pc:spChg chg="mod">
          <ac:chgData name="Fremgen, Richard" userId="3a4bbaeb-684c-49c9-b6c8-ef8873b57369" providerId="ADAL" clId="{34BBDB2D-9AD5-490A-AC63-356DE1614E73}" dt="2022-08-10T18:22:37.134" v="699" actId="20577"/>
          <ac:spMkLst>
            <pc:docMk/>
            <pc:sldMk cId="452275832" sldId="3735"/>
            <ac:spMk id="8" creationId="{DC6F2130-AC89-491C-B67A-68BAD46422C7}"/>
          </ac:spMkLst>
        </pc:spChg>
      </pc:sldChg>
      <pc:sldChg chg="del">
        <pc:chgData name="Fremgen, Richard" userId="3a4bbaeb-684c-49c9-b6c8-ef8873b57369" providerId="ADAL" clId="{34BBDB2D-9AD5-490A-AC63-356DE1614E73}" dt="2022-08-10T18:05:35.885" v="119" actId="47"/>
        <pc:sldMkLst>
          <pc:docMk/>
          <pc:sldMk cId="1561444198" sldId="3750"/>
        </pc:sldMkLst>
      </pc:sldChg>
      <pc:sldChg chg="del">
        <pc:chgData name="Fremgen, Richard" userId="3a4bbaeb-684c-49c9-b6c8-ef8873b57369" providerId="ADAL" clId="{34BBDB2D-9AD5-490A-AC63-356DE1614E73}" dt="2022-08-10T18:05:34.986" v="114" actId="47"/>
        <pc:sldMkLst>
          <pc:docMk/>
          <pc:sldMk cId="1043906216" sldId="3754"/>
        </pc:sldMkLst>
      </pc:sldChg>
      <pc:sldChg chg="del">
        <pc:chgData name="Fremgen, Richard" userId="3a4bbaeb-684c-49c9-b6c8-ef8873b57369" providerId="ADAL" clId="{34BBDB2D-9AD5-490A-AC63-356DE1614E73}" dt="2022-08-10T18:05:35.724" v="118" actId="47"/>
        <pc:sldMkLst>
          <pc:docMk/>
          <pc:sldMk cId="3095176539" sldId="3755"/>
        </pc:sldMkLst>
      </pc:sldChg>
      <pc:sldChg chg="del">
        <pc:chgData name="Fremgen, Richard" userId="3a4bbaeb-684c-49c9-b6c8-ef8873b57369" providerId="ADAL" clId="{34BBDB2D-9AD5-490A-AC63-356DE1614E73}" dt="2022-08-10T18:05:35.385" v="116" actId="47"/>
        <pc:sldMkLst>
          <pc:docMk/>
          <pc:sldMk cId="2869761007" sldId="3756"/>
        </pc:sldMkLst>
      </pc:sldChg>
      <pc:sldChg chg="del">
        <pc:chgData name="Fremgen, Richard" userId="3a4bbaeb-684c-49c9-b6c8-ef8873b57369" providerId="ADAL" clId="{34BBDB2D-9AD5-490A-AC63-356DE1614E73}" dt="2022-08-10T18:05:35.203" v="115" actId="47"/>
        <pc:sldMkLst>
          <pc:docMk/>
          <pc:sldMk cId="2212776708" sldId="3758"/>
        </pc:sldMkLst>
      </pc:sldChg>
      <pc:sldChg chg="del">
        <pc:chgData name="Fremgen, Richard" userId="3a4bbaeb-684c-49c9-b6c8-ef8873b57369" providerId="ADAL" clId="{34BBDB2D-9AD5-490A-AC63-356DE1614E73}" dt="2022-08-10T18:05:35.550" v="117" actId="47"/>
        <pc:sldMkLst>
          <pc:docMk/>
          <pc:sldMk cId="2254557855" sldId="3759"/>
        </pc:sldMkLst>
      </pc:sldChg>
      <pc:sldChg chg="del">
        <pc:chgData name="Fremgen, Richard" userId="3a4bbaeb-684c-49c9-b6c8-ef8873b57369" providerId="ADAL" clId="{34BBDB2D-9AD5-490A-AC63-356DE1614E73}" dt="2022-08-10T18:05:37.492" v="123" actId="47"/>
        <pc:sldMkLst>
          <pc:docMk/>
          <pc:sldMk cId="1175367135" sldId="3760"/>
        </pc:sldMkLst>
      </pc:sldChg>
      <pc:sldChg chg="del">
        <pc:chgData name="Fremgen, Richard" userId="3a4bbaeb-684c-49c9-b6c8-ef8873b57369" providerId="ADAL" clId="{34BBDB2D-9AD5-490A-AC63-356DE1614E73}" dt="2022-08-10T18:05:36.569" v="120" actId="47"/>
        <pc:sldMkLst>
          <pc:docMk/>
          <pc:sldMk cId="292253793" sldId="3761"/>
        </pc:sldMkLst>
      </pc:sldChg>
      <pc:sldChg chg="del">
        <pc:chgData name="Fremgen, Richard" userId="3a4bbaeb-684c-49c9-b6c8-ef8873b57369" providerId="ADAL" clId="{34BBDB2D-9AD5-490A-AC63-356DE1614E73}" dt="2022-08-10T18:05:36.842" v="121" actId="47"/>
        <pc:sldMkLst>
          <pc:docMk/>
          <pc:sldMk cId="761221495" sldId="3762"/>
        </pc:sldMkLst>
      </pc:sldChg>
      <pc:sldChg chg="del">
        <pc:chgData name="Fremgen, Richard" userId="3a4bbaeb-684c-49c9-b6c8-ef8873b57369" providerId="ADAL" clId="{34BBDB2D-9AD5-490A-AC63-356DE1614E73}" dt="2022-08-10T18:05:34.186" v="112" actId="47"/>
        <pc:sldMkLst>
          <pc:docMk/>
          <pc:sldMk cId="807707489" sldId="3763"/>
        </pc:sldMkLst>
      </pc:sldChg>
      <pc:sldChg chg="del">
        <pc:chgData name="Fremgen, Richard" userId="3a4bbaeb-684c-49c9-b6c8-ef8873b57369" providerId="ADAL" clId="{34BBDB2D-9AD5-490A-AC63-356DE1614E73}" dt="2022-08-10T18:05:32.876" v="108" actId="47"/>
        <pc:sldMkLst>
          <pc:docMk/>
          <pc:sldMk cId="3090542862" sldId="3764"/>
        </pc:sldMkLst>
      </pc:sldChg>
      <pc:sldChg chg="del">
        <pc:chgData name="Fremgen, Richard" userId="3a4bbaeb-684c-49c9-b6c8-ef8873b57369" providerId="ADAL" clId="{34BBDB2D-9AD5-490A-AC63-356DE1614E73}" dt="2022-08-10T18:05:38.442" v="125" actId="47"/>
        <pc:sldMkLst>
          <pc:docMk/>
          <pc:sldMk cId="1138795369" sldId="3765"/>
        </pc:sldMkLst>
      </pc:sldChg>
      <pc:sldChg chg="del">
        <pc:chgData name="Fremgen, Richard" userId="3a4bbaeb-684c-49c9-b6c8-ef8873b57369" providerId="ADAL" clId="{34BBDB2D-9AD5-490A-AC63-356DE1614E73}" dt="2022-08-10T18:05:37.174" v="122" actId="47"/>
        <pc:sldMkLst>
          <pc:docMk/>
          <pc:sldMk cId="1781378358" sldId="3766"/>
        </pc:sldMkLst>
      </pc:sldChg>
      <pc:sldChg chg="del">
        <pc:chgData name="Fremgen, Richard" userId="3a4bbaeb-684c-49c9-b6c8-ef8873b57369" providerId="ADAL" clId="{34BBDB2D-9AD5-490A-AC63-356DE1614E73}" dt="2022-08-10T18:05:33.959" v="111" actId="47"/>
        <pc:sldMkLst>
          <pc:docMk/>
          <pc:sldMk cId="177168137" sldId="3767"/>
        </pc:sldMkLst>
      </pc:sldChg>
      <pc:sldChg chg="del">
        <pc:chgData name="Fremgen, Richard" userId="3a4bbaeb-684c-49c9-b6c8-ef8873b57369" providerId="ADAL" clId="{34BBDB2D-9AD5-490A-AC63-356DE1614E73}" dt="2022-08-10T18:05:33.737" v="110" actId="47"/>
        <pc:sldMkLst>
          <pc:docMk/>
          <pc:sldMk cId="2207800578" sldId="3768"/>
        </pc:sldMkLst>
      </pc:sldChg>
      <pc:sldChg chg="del">
        <pc:chgData name="Fremgen, Richard" userId="3a4bbaeb-684c-49c9-b6c8-ef8873b57369" providerId="ADAL" clId="{34BBDB2D-9AD5-490A-AC63-356DE1614E73}" dt="2022-08-10T18:05:38.925" v="126" actId="47"/>
        <pc:sldMkLst>
          <pc:docMk/>
          <pc:sldMk cId="736069186" sldId="3769"/>
        </pc:sldMkLst>
      </pc:sldChg>
      <pc:sldChg chg="del">
        <pc:chgData name="Fremgen, Richard" userId="3a4bbaeb-684c-49c9-b6c8-ef8873b57369" providerId="ADAL" clId="{34BBDB2D-9AD5-490A-AC63-356DE1614E73}" dt="2022-08-10T18:05:39.254" v="127" actId="47"/>
        <pc:sldMkLst>
          <pc:docMk/>
          <pc:sldMk cId="2377549935" sldId="3770"/>
        </pc:sldMkLst>
      </pc:sldChg>
      <pc:sldChg chg="del">
        <pc:chgData name="Fremgen, Richard" userId="3a4bbaeb-684c-49c9-b6c8-ef8873b57369" providerId="ADAL" clId="{34BBDB2D-9AD5-490A-AC63-356DE1614E73}" dt="2022-08-10T18:05:39.588" v="128" actId="47"/>
        <pc:sldMkLst>
          <pc:docMk/>
          <pc:sldMk cId="1662581706" sldId="3771"/>
        </pc:sldMkLst>
      </pc:sldChg>
      <pc:sldChg chg="del">
        <pc:chgData name="Fremgen, Richard" userId="3a4bbaeb-684c-49c9-b6c8-ef8873b57369" providerId="ADAL" clId="{34BBDB2D-9AD5-490A-AC63-356DE1614E73}" dt="2022-08-10T18:05:40.470" v="130" actId="47"/>
        <pc:sldMkLst>
          <pc:docMk/>
          <pc:sldMk cId="2723574285" sldId="3772"/>
        </pc:sldMkLst>
      </pc:sldChg>
      <pc:sldChg chg="del">
        <pc:chgData name="Fremgen, Richard" userId="3a4bbaeb-684c-49c9-b6c8-ef8873b57369" providerId="ADAL" clId="{34BBDB2D-9AD5-490A-AC63-356DE1614E73}" dt="2022-08-10T18:05:40.842" v="131" actId="47"/>
        <pc:sldMkLst>
          <pc:docMk/>
          <pc:sldMk cId="1933915050" sldId="3773"/>
        </pc:sldMkLst>
      </pc:sldChg>
      <pc:sldChg chg="del">
        <pc:chgData name="Fremgen, Richard" userId="3a4bbaeb-684c-49c9-b6c8-ef8873b57369" providerId="ADAL" clId="{34BBDB2D-9AD5-490A-AC63-356DE1614E73}" dt="2022-08-10T18:05:46.437" v="135" actId="47"/>
        <pc:sldMkLst>
          <pc:docMk/>
          <pc:sldMk cId="2062173396" sldId="3774"/>
        </pc:sldMkLst>
      </pc:sldChg>
      <pc:sldChg chg="del">
        <pc:chgData name="Fremgen, Richard" userId="3a4bbaeb-684c-49c9-b6c8-ef8873b57369" providerId="ADAL" clId="{34BBDB2D-9AD5-490A-AC63-356DE1614E73}" dt="2022-08-10T18:05:33.437" v="109" actId="47"/>
        <pc:sldMkLst>
          <pc:docMk/>
          <pc:sldMk cId="1669339508" sldId="3775"/>
        </pc:sldMkLst>
      </pc:sldChg>
      <pc:sldChg chg="addSp modSp add del mod">
        <pc:chgData name="Fremgen, Richard" userId="3a4bbaeb-684c-49c9-b6c8-ef8873b57369" providerId="ADAL" clId="{34BBDB2D-9AD5-490A-AC63-356DE1614E73}" dt="2022-08-11T12:13:29.938" v="4149" actId="1076"/>
        <pc:sldMkLst>
          <pc:docMk/>
          <pc:sldMk cId="232683655" sldId="3776"/>
        </pc:sldMkLst>
        <pc:spChg chg="mod">
          <ac:chgData name="Fremgen, Richard" userId="3a4bbaeb-684c-49c9-b6c8-ef8873b57369" providerId="ADAL" clId="{34BBDB2D-9AD5-490A-AC63-356DE1614E73}" dt="2022-08-11T00:21:51.378" v="930" actId="20577"/>
          <ac:spMkLst>
            <pc:docMk/>
            <pc:sldMk cId="232683655" sldId="3776"/>
            <ac:spMk id="2" creationId="{6CAFDBAE-0390-479C-9220-8125CF5D9D66}"/>
          </ac:spMkLst>
        </pc:spChg>
        <pc:spChg chg="mod">
          <ac:chgData name="Fremgen, Richard" userId="3a4bbaeb-684c-49c9-b6c8-ef8873b57369" providerId="ADAL" clId="{34BBDB2D-9AD5-490A-AC63-356DE1614E73}" dt="2022-08-11T12:13:25.895" v="4148" actId="1076"/>
          <ac:spMkLst>
            <pc:docMk/>
            <pc:sldMk cId="232683655" sldId="3776"/>
            <ac:spMk id="3" creationId="{44AF3360-5106-4F18-9A73-001059655FCC}"/>
          </ac:spMkLst>
        </pc:spChg>
        <pc:picChg chg="add mod">
          <ac:chgData name="Fremgen, Richard" userId="3a4bbaeb-684c-49c9-b6c8-ef8873b57369" providerId="ADAL" clId="{34BBDB2D-9AD5-490A-AC63-356DE1614E73}" dt="2022-08-11T12:13:29.938" v="4149" actId="1076"/>
          <ac:picMkLst>
            <pc:docMk/>
            <pc:sldMk cId="232683655" sldId="3776"/>
            <ac:picMk id="4" creationId="{E2367CDC-FA3A-48BB-B5AD-4F9B48485730}"/>
          </ac:picMkLst>
        </pc:picChg>
      </pc:sldChg>
      <pc:sldChg chg="del">
        <pc:chgData name="Fremgen, Richard" userId="3a4bbaeb-684c-49c9-b6c8-ef8873b57369" providerId="ADAL" clId="{34BBDB2D-9AD5-490A-AC63-356DE1614E73}" dt="2022-08-10T18:05:41.138" v="132" actId="47"/>
        <pc:sldMkLst>
          <pc:docMk/>
          <pc:sldMk cId="3187212165" sldId="3777"/>
        </pc:sldMkLst>
      </pc:sldChg>
      <pc:sldChg chg="del">
        <pc:chgData name="Fremgen, Richard" userId="3a4bbaeb-684c-49c9-b6c8-ef8873b57369" providerId="ADAL" clId="{34BBDB2D-9AD5-490A-AC63-356DE1614E73}" dt="2022-08-10T18:05:41.859" v="133" actId="47"/>
        <pc:sldMkLst>
          <pc:docMk/>
          <pc:sldMk cId="1122583243" sldId="3778"/>
        </pc:sldMkLst>
      </pc:sldChg>
      <pc:sldChg chg="del">
        <pc:chgData name="Fremgen, Richard" userId="3a4bbaeb-684c-49c9-b6c8-ef8873b57369" providerId="ADAL" clId="{34BBDB2D-9AD5-490A-AC63-356DE1614E73}" dt="2022-08-10T18:05:47.120" v="136" actId="47"/>
        <pc:sldMkLst>
          <pc:docMk/>
          <pc:sldMk cId="1897787443" sldId="3779"/>
        </pc:sldMkLst>
      </pc:sldChg>
      <pc:sldChg chg="del">
        <pc:chgData name="Fremgen, Richard" userId="3a4bbaeb-684c-49c9-b6c8-ef8873b57369" providerId="ADAL" clId="{34BBDB2D-9AD5-490A-AC63-356DE1614E73}" dt="2022-08-10T18:05:40.092" v="129" actId="47"/>
        <pc:sldMkLst>
          <pc:docMk/>
          <pc:sldMk cId="4230985874" sldId="3780"/>
        </pc:sldMkLst>
      </pc:sldChg>
      <pc:sldChg chg="modSp add del mod ord">
        <pc:chgData name="Fremgen, Richard" userId="3a4bbaeb-684c-49c9-b6c8-ef8873b57369" providerId="ADAL" clId="{34BBDB2D-9AD5-490A-AC63-356DE1614E73}" dt="2022-08-11T00:39:25.526" v="1329" actId="47"/>
        <pc:sldMkLst>
          <pc:docMk/>
          <pc:sldMk cId="748627573" sldId="3781"/>
        </pc:sldMkLst>
        <pc:graphicFrameChg chg="mod">
          <ac:chgData name="Fremgen, Richard" userId="3a4bbaeb-684c-49c9-b6c8-ef8873b57369" providerId="ADAL" clId="{34BBDB2D-9AD5-490A-AC63-356DE1614E73}" dt="2022-08-11T00:39:03.514" v="1323" actId="14100"/>
          <ac:graphicFrameMkLst>
            <pc:docMk/>
            <pc:sldMk cId="748627573" sldId="3781"/>
            <ac:graphicFrameMk id="5" creationId="{63968B06-53D5-4A49-B978-A66C5EC2E677}"/>
          </ac:graphicFrameMkLst>
        </pc:graphicFrameChg>
      </pc:sldChg>
      <pc:sldChg chg="del">
        <pc:chgData name="Fremgen, Richard" userId="3a4bbaeb-684c-49c9-b6c8-ef8873b57369" providerId="ADAL" clId="{34BBDB2D-9AD5-490A-AC63-356DE1614E73}" dt="2022-08-10T18:05:37.824" v="124" actId="47"/>
        <pc:sldMkLst>
          <pc:docMk/>
          <pc:sldMk cId="3011570370" sldId="3781"/>
        </pc:sldMkLst>
      </pc:sldChg>
      <pc:sldChg chg="del">
        <pc:chgData name="Fremgen, Richard" userId="3a4bbaeb-684c-49c9-b6c8-ef8873b57369" providerId="ADAL" clId="{34BBDB2D-9AD5-490A-AC63-356DE1614E73}" dt="2022-08-10T18:04:37.072" v="44" actId="47"/>
        <pc:sldMkLst>
          <pc:docMk/>
          <pc:sldMk cId="2040499930" sldId="3782"/>
        </pc:sldMkLst>
      </pc:sldChg>
      <pc:sldChg chg="del">
        <pc:chgData name="Fremgen, Richard" userId="3a4bbaeb-684c-49c9-b6c8-ef8873b57369" providerId="ADAL" clId="{34BBDB2D-9AD5-490A-AC63-356DE1614E73}" dt="2022-08-10T18:04:39.045" v="45" actId="47"/>
        <pc:sldMkLst>
          <pc:docMk/>
          <pc:sldMk cId="2589254410" sldId="3783"/>
        </pc:sldMkLst>
      </pc:sldChg>
      <pc:sldChg chg="modSp add del mod ord">
        <pc:chgData name="Fremgen, Richard" userId="3a4bbaeb-684c-49c9-b6c8-ef8873b57369" providerId="ADAL" clId="{34BBDB2D-9AD5-490A-AC63-356DE1614E73}" dt="2022-08-11T00:39:26.516" v="1330" actId="47"/>
        <pc:sldMkLst>
          <pc:docMk/>
          <pc:sldMk cId="2984849699" sldId="3783"/>
        </pc:sldMkLst>
        <pc:graphicFrameChg chg="mod">
          <ac:chgData name="Fremgen, Richard" userId="3a4bbaeb-684c-49c9-b6c8-ef8873b57369" providerId="ADAL" clId="{34BBDB2D-9AD5-490A-AC63-356DE1614E73}" dt="2022-08-11T00:11:52.787" v="861" actId="1076"/>
          <ac:graphicFrameMkLst>
            <pc:docMk/>
            <pc:sldMk cId="2984849699" sldId="3783"/>
            <ac:graphicFrameMk id="5" creationId="{63968B06-53D5-4A49-B978-A66C5EC2E677}"/>
          </ac:graphicFrameMkLst>
        </pc:graphicFrameChg>
      </pc:sldChg>
      <pc:sldChg chg="del">
        <pc:chgData name="Fremgen, Richard" userId="3a4bbaeb-684c-49c9-b6c8-ef8873b57369" providerId="ADAL" clId="{34BBDB2D-9AD5-490A-AC63-356DE1614E73}" dt="2022-08-10T18:05:32.290" v="107" actId="47"/>
        <pc:sldMkLst>
          <pc:docMk/>
          <pc:sldMk cId="4072824777" sldId="3784"/>
        </pc:sldMkLst>
      </pc:sldChg>
      <pc:sldChg chg="del">
        <pc:chgData name="Fremgen, Richard" userId="3a4bbaeb-684c-49c9-b6c8-ef8873b57369" providerId="ADAL" clId="{34BBDB2D-9AD5-490A-AC63-356DE1614E73}" dt="2022-08-10T18:04:41.020" v="47" actId="47"/>
        <pc:sldMkLst>
          <pc:docMk/>
          <pc:sldMk cId="3368650215" sldId="3785"/>
        </pc:sldMkLst>
      </pc:sldChg>
      <pc:sldChg chg="del">
        <pc:chgData name="Fremgen, Richard" userId="3a4bbaeb-684c-49c9-b6c8-ef8873b57369" providerId="ADAL" clId="{34BBDB2D-9AD5-490A-AC63-356DE1614E73}" dt="2022-08-10T18:04:41.353" v="48" actId="47"/>
        <pc:sldMkLst>
          <pc:docMk/>
          <pc:sldMk cId="2226904531" sldId="3786"/>
        </pc:sldMkLst>
      </pc:sldChg>
      <pc:sldChg chg="del">
        <pc:chgData name="Fremgen, Richard" userId="3a4bbaeb-684c-49c9-b6c8-ef8873b57369" providerId="ADAL" clId="{34BBDB2D-9AD5-490A-AC63-356DE1614E73}" dt="2022-08-10T18:04:40.526" v="46" actId="47"/>
        <pc:sldMkLst>
          <pc:docMk/>
          <pc:sldMk cId="2726464873" sldId="3787"/>
        </pc:sldMkLst>
      </pc:sldChg>
      <pc:sldChg chg="del">
        <pc:chgData name="Fremgen, Richard" userId="3a4bbaeb-684c-49c9-b6c8-ef8873b57369" providerId="ADAL" clId="{34BBDB2D-9AD5-490A-AC63-356DE1614E73}" dt="2022-08-10T18:04:41.819" v="49" actId="47"/>
        <pc:sldMkLst>
          <pc:docMk/>
          <pc:sldMk cId="1091687040" sldId="3788"/>
        </pc:sldMkLst>
      </pc:sldChg>
      <pc:sldChg chg="addSp modSp mod">
        <pc:chgData name="Fremgen, Richard" userId="3a4bbaeb-684c-49c9-b6c8-ef8873b57369" providerId="ADAL" clId="{34BBDB2D-9AD5-490A-AC63-356DE1614E73}" dt="2022-08-11T12:25:43.836" v="4222" actId="122"/>
        <pc:sldMkLst>
          <pc:docMk/>
          <pc:sldMk cId="2929504554" sldId="3789"/>
        </pc:sldMkLst>
        <pc:spChg chg="mod">
          <ac:chgData name="Fremgen, Richard" userId="3a4bbaeb-684c-49c9-b6c8-ef8873b57369" providerId="ADAL" clId="{34BBDB2D-9AD5-490A-AC63-356DE1614E73}" dt="2022-08-11T00:44:24.497" v="1614" actId="20577"/>
          <ac:spMkLst>
            <pc:docMk/>
            <pc:sldMk cId="2929504554" sldId="3789"/>
            <ac:spMk id="3" creationId="{84CA815D-1852-4882-BF5D-F9DECA522086}"/>
          </ac:spMkLst>
        </pc:spChg>
        <pc:spChg chg="add mod">
          <ac:chgData name="Fremgen, Richard" userId="3a4bbaeb-684c-49c9-b6c8-ef8873b57369" providerId="ADAL" clId="{34BBDB2D-9AD5-490A-AC63-356DE1614E73}" dt="2022-08-11T12:25:43.836" v="4222" actId="122"/>
          <ac:spMkLst>
            <pc:docMk/>
            <pc:sldMk cId="2929504554" sldId="3789"/>
            <ac:spMk id="5" creationId="{9BFC3433-D5BA-4EBB-93FA-87B619DECE41}"/>
          </ac:spMkLst>
        </pc:spChg>
        <pc:grpChg chg="add mod">
          <ac:chgData name="Fremgen, Richard" userId="3a4bbaeb-684c-49c9-b6c8-ef8873b57369" providerId="ADAL" clId="{34BBDB2D-9AD5-490A-AC63-356DE1614E73}" dt="2022-08-11T00:47:40.967" v="1657" actId="1076"/>
          <ac:grpSpMkLst>
            <pc:docMk/>
            <pc:sldMk cId="2929504554" sldId="3789"/>
            <ac:grpSpMk id="6" creationId="{5CFE15C3-A3C5-4512-B4F6-E3FB2521E762}"/>
          </ac:grpSpMkLst>
        </pc:grpChg>
        <pc:graphicFrameChg chg="add mod modGraphic">
          <ac:chgData name="Fremgen, Richard" userId="3a4bbaeb-684c-49c9-b6c8-ef8873b57369" providerId="ADAL" clId="{34BBDB2D-9AD5-490A-AC63-356DE1614E73}" dt="2022-08-11T00:44:38.726" v="1618" actId="1076"/>
          <ac:graphicFrameMkLst>
            <pc:docMk/>
            <pc:sldMk cId="2929504554" sldId="3789"/>
            <ac:graphicFrameMk id="4" creationId="{292AD376-A17E-4CE6-868D-A418F2FCDCC3}"/>
          </ac:graphicFrameMkLst>
        </pc:graphicFrameChg>
      </pc:sldChg>
      <pc:sldChg chg="del">
        <pc:chgData name="Fremgen, Richard" userId="3a4bbaeb-684c-49c9-b6c8-ef8873b57369" providerId="ADAL" clId="{34BBDB2D-9AD5-490A-AC63-356DE1614E73}" dt="2022-08-10T18:05:31.770" v="106" actId="47"/>
        <pc:sldMkLst>
          <pc:docMk/>
          <pc:sldMk cId="1415178637" sldId="3790"/>
        </pc:sldMkLst>
      </pc:sldChg>
      <pc:sldChg chg="addSp delSp modSp new mod ord">
        <pc:chgData name="Fremgen, Richard" userId="3a4bbaeb-684c-49c9-b6c8-ef8873b57369" providerId="ADAL" clId="{34BBDB2D-9AD5-490A-AC63-356DE1614E73}" dt="2022-08-11T12:14:29.736" v="4150" actId="1076"/>
        <pc:sldMkLst>
          <pc:docMk/>
          <pc:sldMk cId="2963614122" sldId="3790"/>
        </pc:sldMkLst>
        <pc:spChg chg="mod">
          <ac:chgData name="Fremgen, Richard" userId="3a4bbaeb-684c-49c9-b6c8-ef8873b57369" providerId="ADAL" clId="{34BBDB2D-9AD5-490A-AC63-356DE1614E73}" dt="2022-08-10T18:06:02.206" v="162" actId="20577"/>
          <ac:spMkLst>
            <pc:docMk/>
            <pc:sldMk cId="2963614122" sldId="3790"/>
            <ac:spMk id="2" creationId="{02243088-5D3B-4440-A619-DBD6CD55AB59}"/>
          </ac:spMkLst>
        </pc:spChg>
        <pc:spChg chg="mod">
          <ac:chgData name="Fremgen, Richard" userId="3a4bbaeb-684c-49c9-b6c8-ef8873b57369" providerId="ADAL" clId="{34BBDB2D-9AD5-490A-AC63-356DE1614E73}" dt="2022-08-11T00:45:24.206" v="1628" actId="115"/>
          <ac:spMkLst>
            <pc:docMk/>
            <pc:sldMk cId="2963614122" sldId="3790"/>
            <ac:spMk id="3" creationId="{6F9301A5-6BFD-4B52-BD3A-9320F9C8395D}"/>
          </ac:spMkLst>
        </pc:spChg>
        <pc:spChg chg="del">
          <ac:chgData name="Fremgen, Richard" userId="3a4bbaeb-684c-49c9-b6c8-ef8873b57369" providerId="ADAL" clId="{34BBDB2D-9AD5-490A-AC63-356DE1614E73}" dt="2022-08-10T18:06:06.135" v="163" actId="478"/>
          <ac:spMkLst>
            <pc:docMk/>
            <pc:sldMk cId="2963614122" sldId="3790"/>
            <ac:spMk id="4" creationId="{46319747-531E-4925-ACE5-73B5D53DADAE}"/>
          </ac:spMkLst>
        </pc:spChg>
        <pc:grpChg chg="add mod">
          <ac:chgData name="Fremgen, Richard" userId="3a4bbaeb-684c-49c9-b6c8-ef8873b57369" providerId="ADAL" clId="{34BBDB2D-9AD5-490A-AC63-356DE1614E73}" dt="2022-08-11T00:47:44.518" v="1659" actId="164"/>
          <ac:grpSpMkLst>
            <pc:docMk/>
            <pc:sldMk cId="2963614122" sldId="3790"/>
            <ac:grpSpMk id="22" creationId="{4F65976F-5629-4548-BF75-D6D243D70642}"/>
          </ac:grpSpMkLst>
        </pc:grpChg>
        <pc:grpChg chg="add mod">
          <ac:chgData name="Fremgen, Richard" userId="3a4bbaeb-684c-49c9-b6c8-ef8873b57369" providerId="ADAL" clId="{34BBDB2D-9AD5-490A-AC63-356DE1614E73}" dt="2022-08-11T00:48:05.187" v="1663" actId="1076"/>
          <ac:grpSpMkLst>
            <pc:docMk/>
            <pc:sldMk cId="2963614122" sldId="3790"/>
            <ac:grpSpMk id="23" creationId="{3DBD974F-59D8-44B8-A5DD-FCF8B52F7707}"/>
          </ac:grpSpMkLst>
        </pc:grpChg>
        <pc:picChg chg="add mod">
          <ac:chgData name="Fremgen, Richard" userId="3a4bbaeb-684c-49c9-b6c8-ef8873b57369" providerId="ADAL" clId="{34BBDB2D-9AD5-490A-AC63-356DE1614E73}" dt="2022-08-11T00:48:02.406" v="1662" actId="164"/>
          <ac:picMkLst>
            <pc:docMk/>
            <pc:sldMk cId="2963614122" sldId="3790"/>
            <ac:picMk id="4" creationId="{65DE248F-A166-49FD-8737-54871997F68D}"/>
          </ac:picMkLst>
        </pc:picChg>
        <pc:picChg chg="add mod">
          <ac:chgData name="Fremgen, Richard" userId="3a4bbaeb-684c-49c9-b6c8-ef8873b57369" providerId="ADAL" clId="{34BBDB2D-9AD5-490A-AC63-356DE1614E73}" dt="2022-08-11T00:48:02.406" v="1662" actId="164"/>
          <ac:picMkLst>
            <pc:docMk/>
            <pc:sldMk cId="2963614122" sldId="3790"/>
            <ac:picMk id="5" creationId="{FBEA4E12-CCD1-4179-8614-455C7963B1E5}"/>
          </ac:picMkLst>
        </pc:picChg>
        <pc:picChg chg="add mod">
          <ac:chgData name="Fremgen, Richard" userId="3a4bbaeb-684c-49c9-b6c8-ef8873b57369" providerId="ADAL" clId="{34BBDB2D-9AD5-490A-AC63-356DE1614E73}" dt="2022-08-11T00:48:02.406" v="1662" actId="164"/>
          <ac:picMkLst>
            <pc:docMk/>
            <pc:sldMk cId="2963614122" sldId="3790"/>
            <ac:picMk id="6" creationId="{5554FD8C-C5D7-496D-91A8-83F5A9C50DFD}"/>
          </ac:picMkLst>
        </pc:picChg>
        <pc:picChg chg="add mod">
          <ac:chgData name="Fremgen, Richard" userId="3a4bbaeb-684c-49c9-b6c8-ef8873b57369" providerId="ADAL" clId="{34BBDB2D-9AD5-490A-AC63-356DE1614E73}" dt="2022-08-11T00:48:02.406" v="1662" actId="164"/>
          <ac:picMkLst>
            <pc:docMk/>
            <pc:sldMk cId="2963614122" sldId="3790"/>
            <ac:picMk id="7" creationId="{22DD2EA9-FB4C-41A9-9F23-80174B6AE0A3}"/>
          </ac:picMkLst>
        </pc:picChg>
        <pc:picChg chg="add mod">
          <ac:chgData name="Fremgen, Richard" userId="3a4bbaeb-684c-49c9-b6c8-ef8873b57369" providerId="ADAL" clId="{34BBDB2D-9AD5-490A-AC63-356DE1614E73}" dt="2022-08-11T00:48:02.406" v="1662" actId="164"/>
          <ac:picMkLst>
            <pc:docMk/>
            <pc:sldMk cId="2963614122" sldId="3790"/>
            <ac:picMk id="8" creationId="{3E05FE5D-78BB-4745-B943-9C92B9CCA61F}"/>
          </ac:picMkLst>
        </pc:picChg>
        <pc:picChg chg="add mod modCrop">
          <ac:chgData name="Fremgen, Richard" userId="3a4bbaeb-684c-49c9-b6c8-ef8873b57369" providerId="ADAL" clId="{34BBDB2D-9AD5-490A-AC63-356DE1614E73}" dt="2022-08-11T00:48:02.406" v="1662" actId="164"/>
          <ac:picMkLst>
            <pc:docMk/>
            <pc:sldMk cId="2963614122" sldId="3790"/>
            <ac:picMk id="9" creationId="{0F7AD907-59D1-4345-A57B-8696BBDD3CA0}"/>
          </ac:picMkLst>
        </pc:picChg>
        <pc:picChg chg="add mod">
          <ac:chgData name="Fremgen, Richard" userId="3a4bbaeb-684c-49c9-b6c8-ef8873b57369" providerId="ADAL" clId="{34BBDB2D-9AD5-490A-AC63-356DE1614E73}" dt="2022-08-11T00:48:02.406" v="1662" actId="164"/>
          <ac:picMkLst>
            <pc:docMk/>
            <pc:sldMk cId="2963614122" sldId="3790"/>
            <ac:picMk id="10" creationId="{5781298D-DBBD-46E0-819B-D6EFD1E104E8}"/>
          </ac:picMkLst>
        </pc:picChg>
        <pc:picChg chg="add del mod">
          <ac:chgData name="Fremgen, Richard" userId="3a4bbaeb-684c-49c9-b6c8-ef8873b57369" providerId="ADAL" clId="{34BBDB2D-9AD5-490A-AC63-356DE1614E73}" dt="2022-08-11T00:46:13.963" v="1639" actId="478"/>
          <ac:picMkLst>
            <pc:docMk/>
            <pc:sldMk cId="2963614122" sldId="3790"/>
            <ac:picMk id="11" creationId="{76C156B9-A888-4484-B33C-997061C9DD8E}"/>
          </ac:picMkLst>
        </pc:picChg>
        <pc:picChg chg="add mod">
          <ac:chgData name="Fremgen, Richard" userId="3a4bbaeb-684c-49c9-b6c8-ef8873b57369" providerId="ADAL" clId="{34BBDB2D-9AD5-490A-AC63-356DE1614E73}" dt="2022-08-11T00:48:02.406" v="1662" actId="164"/>
          <ac:picMkLst>
            <pc:docMk/>
            <pc:sldMk cId="2963614122" sldId="3790"/>
            <ac:picMk id="12" creationId="{D9C7BF86-44E8-41A4-92D2-BD22F523C3A9}"/>
          </ac:picMkLst>
        </pc:picChg>
        <pc:picChg chg="add mod">
          <ac:chgData name="Fremgen, Richard" userId="3a4bbaeb-684c-49c9-b6c8-ef8873b57369" providerId="ADAL" clId="{34BBDB2D-9AD5-490A-AC63-356DE1614E73}" dt="2022-08-11T00:48:02.406" v="1662" actId="164"/>
          <ac:picMkLst>
            <pc:docMk/>
            <pc:sldMk cId="2963614122" sldId="3790"/>
            <ac:picMk id="13" creationId="{BAC57585-2793-4E0F-BFB5-FFB583B06870}"/>
          </ac:picMkLst>
        </pc:picChg>
        <pc:picChg chg="add del">
          <ac:chgData name="Fremgen, Richard" userId="3a4bbaeb-684c-49c9-b6c8-ef8873b57369" providerId="ADAL" clId="{34BBDB2D-9AD5-490A-AC63-356DE1614E73}" dt="2022-08-10T18:23:39.926" v="711" actId="478"/>
          <ac:picMkLst>
            <pc:docMk/>
            <pc:sldMk cId="2963614122" sldId="3790"/>
            <ac:picMk id="14" creationId="{3A2C6A5A-1445-4C69-B645-9A0D88DA14CC}"/>
          </ac:picMkLst>
        </pc:picChg>
        <pc:picChg chg="add del mod">
          <ac:chgData name="Fremgen, Richard" userId="3a4bbaeb-684c-49c9-b6c8-ef8873b57369" providerId="ADAL" clId="{34BBDB2D-9AD5-490A-AC63-356DE1614E73}" dt="2022-08-11T00:46:03.291" v="1632" actId="478"/>
          <ac:picMkLst>
            <pc:docMk/>
            <pc:sldMk cId="2963614122" sldId="3790"/>
            <ac:picMk id="14" creationId="{E307C3E8-BD1E-43A4-BBCD-A95B147EB415}"/>
          </ac:picMkLst>
        </pc:picChg>
        <pc:picChg chg="add mod modCrop">
          <ac:chgData name="Fremgen, Richard" userId="3a4bbaeb-684c-49c9-b6c8-ef8873b57369" providerId="ADAL" clId="{34BBDB2D-9AD5-490A-AC63-356DE1614E73}" dt="2022-08-11T00:48:02.406" v="1662" actId="164"/>
          <ac:picMkLst>
            <pc:docMk/>
            <pc:sldMk cId="2963614122" sldId="3790"/>
            <ac:picMk id="15" creationId="{B15BA049-0189-4B2F-A11D-E6866567CB2A}"/>
          </ac:picMkLst>
        </pc:picChg>
        <pc:picChg chg="add mod modCrop">
          <ac:chgData name="Fremgen, Richard" userId="3a4bbaeb-684c-49c9-b6c8-ef8873b57369" providerId="ADAL" clId="{34BBDB2D-9AD5-490A-AC63-356DE1614E73}" dt="2022-08-11T00:48:02.406" v="1662" actId="164"/>
          <ac:picMkLst>
            <pc:docMk/>
            <pc:sldMk cId="2963614122" sldId="3790"/>
            <ac:picMk id="16" creationId="{07B0730E-6367-432D-BF4B-8BA6CDE49AEA}"/>
          </ac:picMkLst>
        </pc:picChg>
        <pc:picChg chg="add mod">
          <ac:chgData name="Fremgen, Richard" userId="3a4bbaeb-684c-49c9-b6c8-ef8873b57369" providerId="ADAL" clId="{34BBDB2D-9AD5-490A-AC63-356DE1614E73}" dt="2022-08-11T12:14:29.736" v="4150" actId="1076"/>
          <ac:picMkLst>
            <pc:docMk/>
            <pc:sldMk cId="2963614122" sldId="3790"/>
            <ac:picMk id="17" creationId="{08E7B02A-AF04-46A4-9FA8-859F98A1CCED}"/>
          </ac:picMkLst>
        </pc:picChg>
        <pc:picChg chg="add del mod">
          <ac:chgData name="Fremgen, Richard" userId="3a4bbaeb-684c-49c9-b6c8-ef8873b57369" providerId="ADAL" clId="{34BBDB2D-9AD5-490A-AC63-356DE1614E73}" dt="2022-08-11T00:47:51.252" v="1661" actId="478"/>
          <ac:picMkLst>
            <pc:docMk/>
            <pc:sldMk cId="2963614122" sldId="3790"/>
            <ac:picMk id="18" creationId="{A043DE12-E15D-4763-87A5-BC5A5AA081FC}"/>
          </ac:picMkLst>
        </pc:picChg>
        <pc:picChg chg="add del mod">
          <ac:chgData name="Fremgen, Richard" userId="3a4bbaeb-684c-49c9-b6c8-ef8873b57369" providerId="ADAL" clId="{34BBDB2D-9AD5-490A-AC63-356DE1614E73}" dt="2022-08-11T00:47:51.252" v="1661" actId="478"/>
          <ac:picMkLst>
            <pc:docMk/>
            <pc:sldMk cId="2963614122" sldId="3790"/>
            <ac:picMk id="19" creationId="{35DC8913-EDE1-4237-A9C0-14544AA1829F}"/>
          </ac:picMkLst>
        </pc:picChg>
        <pc:picChg chg="add del mod">
          <ac:chgData name="Fremgen, Richard" userId="3a4bbaeb-684c-49c9-b6c8-ef8873b57369" providerId="ADAL" clId="{34BBDB2D-9AD5-490A-AC63-356DE1614E73}" dt="2022-08-11T00:47:51.252" v="1661" actId="478"/>
          <ac:picMkLst>
            <pc:docMk/>
            <pc:sldMk cId="2963614122" sldId="3790"/>
            <ac:picMk id="20" creationId="{C55942A4-9B55-4A8E-9DBA-2AA753BBBF46}"/>
          </ac:picMkLst>
        </pc:picChg>
        <pc:picChg chg="add del mod">
          <ac:chgData name="Fremgen, Richard" userId="3a4bbaeb-684c-49c9-b6c8-ef8873b57369" providerId="ADAL" clId="{34BBDB2D-9AD5-490A-AC63-356DE1614E73}" dt="2022-08-11T00:47:51.252" v="1661" actId="478"/>
          <ac:picMkLst>
            <pc:docMk/>
            <pc:sldMk cId="2963614122" sldId="3790"/>
            <ac:picMk id="21" creationId="{E2369414-A363-4916-BC6D-EC36C6F8C598}"/>
          </ac:picMkLst>
        </pc:picChg>
      </pc:sldChg>
      <pc:sldChg chg="addSp delSp modSp new mod ord">
        <pc:chgData name="Fremgen, Richard" userId="3a4bbaeb-684c-49c9-b6c8-ef8873b57369" providerId="ADAL" clId="{34BBDB2D-9AD5-490A-AC63-356DE1614E73}" dt="2022-08-11T00:50:02.036" v="1667" actId="1076"/>
        <pc:sldMkLst>
          <pc:docMk/>
          <pc:sldMk cId="3424655336" sldId="3791"/>
        </pc:sldMkLst>
        <pc:spChg chg="mod">
          <ac:chgData name="Fremgen, Richard" userId="3a4bbaeb-684c-49c9-b6c8-ef8873b57369" providerId="ADAL" clId="{34BBDB2D-9AD5-490A-AC63-356DE1614E73}" dt="2022-08-10T18:07:59.383" v="234" actId="20577"/>
          <ac:spMkLst>
            <pc:docMk/>
            <pc:sldMk cId="3424655336" sldId="3791"/>
            <ac:spMk id="2" creationId="{FFE0A952-ADD2-4B72-95FD-94EB290E2854}"/>
          </ac:spMkLst>
        </pc:spChg>
        <pc:spChg chg="del">
          <ac:chgData name="Fremgen, Richard" userId="3a4bbaeb-684c-49c9-b6c8-ef8873b57369" providerId="ADAL" clId="{34BBDB2D-9AD5-490A-AC63-356DE1614E73}" dt="2022-08-10T18:06:47.366" v="203" actId="478"/>
          <ac:spMkLst>
            <pc:docMk/>
            <pc:sldMk cId="3424655336" sldId="3791"/>
            <ac:spMk id="3" creationId="{C4EDCE7B-7FE7-4723-85FA-47C8D0736F1E}"/>
          </ac:spMkLst>
        </pc:spChg>
        <pc:spChg chg="del">
          <ac:chgData name="Fremgen, Richard" userId="3a4bbaeb-684c-49c9-b6c8-ef8873b57369" providerId="ADAL" clId="{34BBDB2D-9AD5-490A-AC63-356DE1614E73}" dt="2022-08-10T18:06:55.052" v="206" actId="478"/>
          <ac:spMkLst>
            <pc:docMk/>
            <pc:sldMk cId="3424655336" sldId="3791"/>
            <ac:spMk id="4" creationId="{59800E0C-7064-4F48-BA51-2A156A5D367D}"/>
          </ac:spMkLst>
        </pc:spChg>
        <pc:spChg chg="mod">
          <ac:chgData name="Fremgen, Richard" userId="3a4bbaeb-684c-49c9-b6c8-ef8873b57369" providerId="ADAL" clId="{34BBDB2D-9AD5-490A-AC63-356DE1614E73}" dt="2022-08-11T00:50:02.036" v="1667" actId="1076"/>
          <ac:spMkLst>
            <pc:docMk/>
            <pc:sldMk cId="3424655336" sldId="3791"/>
            <ac:spMk id="10" creationId="{0AFDF0DC-40F7-490E-BB1A-D21F5BF5ECD8}"/>
          </ac:spMkLst>
        </pc:spChg>
        <pc:spChg chg="mod">
          <ac:chgData name="Fremgen, Richard" userId="3a4bbaeb-684c-49c9-b6c8-ef8873b57369" providerId="ADAL" clId="{34BBDB2D-9AD5-490A-AC63-356DE1614E73}" dt="2022-08-11T00:50:02.036" v="1667" actId="1076"/>
          <ac:spMkLst>
            <pc:docMk/>
            <pc:sldMk cId="3424655336" sldId="3791"/>
            <ac:spMk id="11" creationId="{1046B9E3-12D6-4DC3-B758-EAEEA0B81C3A}"/>
          </ac:spMkLst>
        </pc:spChg>
        <pc:spChg chg="mod">
          <ac:chgData name="Fremgen, Richard" userId="3a4bbaeb-684c-49c9-b6c8-ef8873b57369" providerId="ADAL" clId="{34BBDB2D-9AD5-490A-AC63-356DE1614E73}" dt="2022-08-11T00:50:02.036" v="1667" actId="1076"/>
          <ac:spMkLst>
            <pc:docMk/>
            <pc:sldMk cId="3424655336" sldId="3791"/>
            <ac:spMk id="12" creationId="{170E95CD-1586-4296-8616-98278C8BD0CC}"/>
          </ac:spMkLst>
        </pc:spChg>
        <pc:spChg chg="mod">
          <ac:chgData name="Fremgen, Richard" userId="3a4bbaeb-684c-49c9-b6c8-ef8873b57369" providerId="ADAL" clId="{34BBDB2D-9AD5-490A-AC63-356DE1614E73}" dt="2022-08-11T00:50:02.036" v="1667" actId="1076"/>
          <ac:spMkLst>
            <pc:docMk/>
            <pc:sldMk cId="3424655336" sldId="3791"/>
            <ac:spMk id="13" creationId="{128D6EE0-BC63-4857-AE6D-B273DDCF41D7}"/>
          </ac:spMkLst>
        </pc:spChg>
        <pc:spChg chg="mod">
          <ac:chgData name="Fremgen, Richard" userId="3a4bbaeb-684c-49c9-b6c8-ef8873b57369" providerId="ADAL" clId="{34BBDB2D-9AD5-490A-AC63-356DE1614E73}" dt="2022-08-11T00:50:02.036" v="1667" actId="1076"/>
          <ac:spMkLst>
            <pc:docMk/>
            <pc:sldMk cId="3424655336" sldId="3791"/>
            <ac:spMk id="14" creationId="{96F015F0-EB5C-442E-A23A-69587F65593E}"/>
          </ac:spMkLst>
        </pc:spChg>
        <pc:spChg chg="mod">
          <ac:chgData name="Fremgen, Richard" userId="3a4bbaeb-684c-49c9-b6c8-ef8873b57369" providerId="ADAL" clId="{34BBDB2D-9AD5-490A-AC63-356DE1614E73}" dt="2022-08-11T00:50:02.036" v="1667" actId="1076"/>
          <ac:spMkLst>
            <pc:docMk/>
            <pc:sldMk cId="3424655336" sldId="3791"/>
            <ac:spMk id="16" creationId="{12DC0946-F7D9-4486-88E3-D28A6D1A736C}"/>
          </ac:spMkLst>
        </pc:spChg>
        <pc:spChg chg="mod">
          <ac:chgData name="Fremgen, Richard" userId="3a4bbaeb-684c-49c9-b6c8-ef8873b57369" providerId="ADAL" clId="{34BBDB2D-9AD5-490A-AC63-356DE1614E73}" dt="2022-08-11T00:50:02.036" v="1667" actId="1076"/>
          <ac:spMkLst>
            <pc:docMk/>
            <pc:sldMk cId="3424655336" sldId="3791"/>
            <ac:spMk id="18" creationId="{B7076E36-9000-4B4A-BF02-DA3C5A5F3387}"/>
          </ac:spMkLst>
        </pc:spChg>
        <pc:spChg chg="mod">
          <ac:chgData name="Fremgen, Richard" userId="3a4bbaeb-684c-49c9-b6c8-ef8873b57369" providerId="ADAL" clId="{34BBDB2D-9AD5-490A-AC63-356DE1614E73}" dt="2022-08-11T00:50:02.036" v="1667" actId="1076"/>
          <ac:spMkLst>
            <pc:docMk/>
            <pc:sldMk cId="3424655336" sldId="3791"/>
            <ac:spMk id="21" creationId="{997E7CCB-B0C2-4D90-8B06-33CB0C84581F}"/>
          </ac:spMkLst>
        </pc:spChg>
        <pc:spChg chg="mod">
          <ac:chgData name="Fremgen, Richard" userId="3a4bbaeb-684c-49c9-b6c8-ef8873b57369" providerId="ADAL" clId="{34BBDB2D-9AD5-490A-AC63-356DE1614E73}" dt="2022-08-11T00:50:02.036" v="1667" actId="1076"/>
          <ac:spMkLst>
            <pc:docMk/>
            <pc:sldMk cId="3424655336" sldId="3791"/>
            <ac:spMk id="23" creationId="{4060F00F-1D2F-4D5A-B8E6-F341043D4222}"/>
          </ac:spMkLst>
        </pc:spChg>
        <pc:spChg chg="mod">
          <ac:chgData name="Fremgen, Richard" userId="3a4bbaeb-684c-49c9-b6c8-ef8873b57369" providerId="ADAL" clId="{34BBDB2D-9AD5-490A-AC63-356DE1614E73}" dt="2022-08-11T00:50:02.036" v="1667" actId="1076"/>
          <ac:spMkLst>
            <pc:docMk/>
            <pc:sldMk cId="3424655336" sldId="3791"/>
            <ac:spMk id="25" creationId="{B05C155A-0723-427D-997E-D72F5889E5A6}"/>
          </ac:spMkLst>
        </pc:spChg>
        <pc:spChg chg="mod">
          <ac:chgData name="Fremgen, Richard" userId="3a4bbaeb-684c-49c9-b6c8-ef8873b57369" providerId="ADAL" clId="{34BBDB2D-9AD5-490A-AC63-356DE1614E73}" dt="2022-08-11T00:50:02.036" v="1667" actId="1076"/>
          <ac:spMkLst>
            <pc:docMk/>
            <pc:sldMk cId="3424655336" sldId="3791"/>
            <ac:spMk id="26" creationId="{8EA91A54-8395-4757-9DE3-206D97B7595B}"/>
          </ac:spMkLst>
        </pc:spChg>
        <pc:spChg chg="add mod">
          <ac:chgData name="Fremgen, Richard" userId="3a4bbaeb-684c-49c9-b6c8-ef8873b57369" providerId="ADAL" clId="{34BBDB2D-9AD5-490A-AC63-356DE1614E73}" dt="2022-08-11T00:50:02.036" v="1667" actId="1076"/>
          <ac:spMkLst>
            <pc:docMk/>
            <pc:sldMk cId="3424655336" sldId="3791"/>
            <ac:spMk id="28" creationId="{6F4482FA-9430-4015-A60D-D79C4044C3BF}"/>
          </ac:spMkLst>
        </pc:spChg>
        <pc:grpChg chg="add mod">
          <ac:chgData name="Fremgen, Richard" userId="3a4bbaeb-684c-49c9-b6c8-ef8873b57369" providerId="ADAL" clId="{34BBDB2D-9AD5-490A-AC63-356DE1614E73}" dt="2022-08-11T00:50:02.036" v="1667" actId="1076"/>
          <ac:grpSpMkLst>
            <pc:docMk/>
            <pc:sldMk cId="3424655336" sldId="3791"/>
            <ac:grpSpMk id="5" creationId="{5E4E046A-F871-4127-B9EF-AFE1A0D41BAF}"/>
          </ac:grpSpMkLst>
        </pc:grpChg>
        <pc:grpChg chg="mod">
          <ac:chgData name="Fremgen, Richard" userId="3a4bbaeb-684c-49c9-b6c8-ef8873b57369" providerId="ADAL" clId="{34BBDB2D-9AD5-490A-AC63-356DE1614E73}" dt="2022-08-11T00:50:02.036" v="1667" actId="1076"/>
          <ac:grpSpMkLst>
            <pc:docMk/>
            <pc:sldMk cId="3424655336" sldId="3791"/>
            <ac:grpSpMk id="6" creationId="{2901D338-4CCE-4050-8E7F-7A4D6F9EF440}"/>
          </ac:grpSpMkLst>
        </pc:grpChg>
        <pc:grpChg chg="mod">
          <ac:chgData name="Fremgen, Richard" userId="3a4bbaeb-684c-49c9-b6c8-ef8873b57369" providerId="ADAL" clId="{34BBDB2D-9AD5-490A-AC63-356DE1614E73}" dt="2022-08-11T00:50:02.036" v="1667" actId="1076"/>
          <ac:grpSpMkLst>
            <pc:docMk/>
            <pc:sldMk cId="3424655336" sldId="3791"/>
            <ac:grpSpMk id="8" creationId="{5E0C7D90-0F85-4307-BF3F-92B171044D1D}"/>
          </ac:grpSpMkLst>
        </pc:grpChg>
        <pc:grpChg chg="mod">
          <ac:chgData name="Fremgen, Richard" userId="3a4bbaeb-684c-49c9-b6c8-ef8873b57369" providerId="ADAL" clId="{34BBDB2D-9AD5-490A-AC63-356DE1614E73}" dt="2022-08-11T00:50:02.036" v="1667" actId="1076"/>
          <ac:grpSpMkLst>
            <pc:docMk/>
            <pc:sldMk cId="3424655336" sldId="3791"/>
            <ac:grpSpMk id="9" creationId="{3CDFED69-04F0-49AE-AC94-428798CA31DA}"/>
          </ac:grpSpMkLst>
        </pc:grpChg>
        <pc:grpChg chg="mod">
          <ac:chgData name="Fremgen, Richard" userId="3a4bbaeb-684c-49c9-b6c8-ef8873b57369" providerId="ADAL" clId="{34BBDB2D-9AD5-490A-AC63-356DE1614E73}" dt="2022-08-11T00:50:02.036" v="1667" actId="1076"/>
          <ac:grpSpMkLst>
            <pc:docMk/>
            <pc:sldMk cId="3424655336" sldId="3791"/>
            <ac:grpSpMk id="15" creationId="{B6115D6C-B505-43BC-B694-F80CC328147A}"/>
          </ac:grpSpMkLst>
        </pc:grpChg>
        <pc:grpChg chg="mod">
          <ac:chgData name="Fremgen, Richard" userId="3a4bbaeb-684c-49c9-b6c8-ef8873b57369" providerId="ADAL" clId="{34BBDB2D-9AD5-490A-AC63-356DE1614E73}" dt="2022-08-11T00:50:02.036" v="1667" actId="1076"/>
          <ac:grpSpMkLst>
            <pc:docMk/>
            <pc:sldMk cId="3424655336" sldId="3791"/>
            <ac:grpSpMk id="17" creationId="{63CB64E9-9ED3-4696-960C-3760D70C28CE}"/>
          </ac:grpSpMkLst>
        </pc:grpChg>
        <pc:grpChg chg="mod">
          <ac:chgData name="Fremgen, Richard" userId="3a4bbaeb-684c-49c9-b6c8-ef8873b57369" providerId="ADAL" clId="{34BBDB2D-9AD5-490A-AC63-356DE1614E73}" dt="2022-08-11T00:50:02.036" v="1667" actId="1076"/>
          <ac:grpSpMkLst>
            <pc:docMk/>
            <pc:sldMk cId="3424655336" sldId="3791"/>
            <ac:grpSpMk id="19" creationId="{57694251-2755-4554-B392-C3C2ABA67B2C}"/>
          </ac:grpSpMkLst>
        </pc:grpChg>
        <pc:grpChg chg="add mod">
          <ac:chgData name="Fremgen, Richard" userId="3a4bbaeb-684c-49c9-b6c8-ef8873b57369" providerId="ADAL" clId="{34BBDB2D-9AD5-490A-AC63-356DE1614E73}" dt="2022-08-11T00:50:02.036" v="1667" actId="1076"/>
          <ac:grpSpMkLst>
            <pc:docMk/>
            <pc:sldMk cId="3424655336" sldId="3791"/>
            <ac:grpSpMk id="29" creationId="{D53410AE-B39B-4A29-8609-837052C763E3}"/>
          </ac:grpSpMkLst>
        </pc:grpChg>
        <pc:picChg chg="mod">
          <ac:chgData name="Fremgen, Richard" userId="3a4bbaeb-684c-49c9-b6c8-ef8873b57369" providerId="ADAL" clId="{34BBDB2D-9AD5-490A-AC63-356DE1614E73}" dt="2022-08-11T00:50:02.036" v="1667" actId="1076"/>
          <ac:picMkLst>
            <pc:docMk/>
            <pc:sldMk cId="3424655336" sldId="3791"/>
            <ac:picMk id="7" creationId="{22DF070D-0D5D-4712-85C0-68FABC52DD26}"/>
          </ac:picMkLst>
        </pc:picChg>
        <pc:picChg chg="mod">
          <ac:chgData name="Fremgen, Richard" userId="3a4bbaeb-684c-49c9-b6c8-ef8873b57369" providerId="ADAL" clId="{34BBDB2D-9AD5-490A-AC63-356DE1614E73}" dt="2022-08-11T00:50:02.036" v="1667" actId="1076"/>
          <ac:picMkLst>
            <pc:docMk/>
            <pc:sldMk cId="3424655336" sldId="3791"/>
            <ac:picMk id="20" creationId="{1712074B-598D-47E9-A332-A89993591564}"/>
          </ac:picMkLst>
        </pc:picChg>
        <pc:picChg chg="mod">
          <ac:chgData name="Fremgen, Richard" userId="3a4bbaeb-684c-49c9-b6c8-ef8873b57369" providerId="ADAL" clId="{34BBDB2D-9AD5-490A-AC63-356DE1614E73}" dt="2022-08-11T00:50:02.036" v="1667" actId="1076"/>
          <ac:picMkLst>
            <pc:docMk/>
            <pc:sldMk cId="3424655336" sldId="3791"/>
            <ac:picMk id="22" creationId="{5D1EC7EC-E0C2-4A6D-9B34-18C7E1F8EBEC}"/>
          </ac:picMkLst>
        </pc:picChg>
        <pc:picChg chg="mod">
          <ac:chgData name="Fremgen, Richard" userId="3a4bbaeb-684c-49c9-b6c8-ef8873b57369" providerId="ADAL" clId="{34BBDB2D-9AD5-490A-AC63-356DE1614E73}" dt="2022-08-11T00:50:02.036" v="1667" actId="1076"/>
          <ac:picMkLst>
            <pc:docMk/>
            <pc:sldMk cId="3424655336" sldId="3791"/>
            <ac:picMk id="24" creationId="{6151D79E-51E8-443A-93A6-BF40AEC0DD15}"/>
          </ac:picMkLst>
        </pc:picChg>
        <pc:picChg chg="mod">
          <ac:chgData name="Fremgen, Richard" userId="3a4bbaeb-684c-49c9-b6c8-ef8873b57369" providerId="ADAL" clId="{34BBDB2D-9AD5-490A-AC63-356DE1614E73}" dt="2022-08-11T00:50:02.036" v="1667" actId="1076"/>
          <ac:picMkLst>
            <pc:docMk/>
            <pc:sldMk cId="3424655336" sldId="3791"/>
            <ac:picMk id="27" creationId="{BCB2EBA8-7FCA-480F-BFC2-42387581F5E2}"/>
          </ac:picMkLst>
        </pc:picChg>
      </pc:sldChg>
      <pc:sldChg chg="addSp delSp modSp new mod ord">
        <pc:chgData name="Fremgen, Richard" userId="3a4bbaeb-684c-49c9-b6c8-ef8873b57369" providerId="ADAL" clId="{34BBDB2D-9AD5-490A-AC63-356DE1614E73}" dt="2022-08-11T01:13:30.644" v="2816" actId="12788"/>
        <pc:sldMkLst>
          <pc:docMk/>
          <pc:sldMk cId="460586215" sldId="3792"/>
        </pc:sldMkLst>
        <pc:spChg chg="mod">
          <ac:chgData name="Fremgen, Richard" userId="3a4bbaeb-684c-49c9-b6c8-ef8873b57369" providerId="ADAL" clId="{34BBDB2D-9AD5-490A-AC63-356DE1614E73}" dt="2022-08-11T01:04:04.970" v="2160" actId="20577"/>
          <ac:spMkLst>
            <pc:docMk/>
            <pc:sldMk cId="460586215" sldId="3792"/>
            <ac:spMk id="2" creationId="{CB808390-C615-4D2E-843F-9A57DBC7EC8E}"/>
          </ac:spMkLst>
        </pc:spChg>
        <pc:spChg chg="mod">
          <ac:chgData name="Fremgen, Richard" userId="3a4bbaeb-684c-49c9-b6c8-ef8873b57369" providerId="ADAL" clId="{34BBDB2D-9AD5-490A-AC63-356DE1614E73}" dt="2022-08-11T01:13:15.658" v="2815" actId="1076"/>
          <ac:spMkLst>
            <pc:docMk/>
            <pc:sldMk cId="460586215" sldId="3792"/>
            <ac:spMk id="3" creationId="{92A833F2-FE7B-41D1-B284-852DFFC8B58E}"/>
          </ac:spMkLst>
        </pc:spChg>
        <pc:spChg chg="del">
          <ac:chgData name="Fremgen, Richard" userId="3a4bbaeb-684c-49c9-b6c8-ef8873b57369" providerId="ADAL" clId="{34BBDB2D-9AD5-490A-AC63-356DE1614E73}" dt="2022-08-10T18:08:30.718" v="288" actId="478"/>
          <ac:spMkLst>
            <pc:docMk/>
            <pc:sldMk cId="460586215" sldId="3792"/>
            <ac:spMk id="4" creationId="{6CB22C0C-4CEF-40F4-9B40-5BE4EA3F359E}"/>
          </ac:spMkLst>
        </pc:spChg>
        <pc:picChg chg="add del mod modCrop">
          <ac:chgData name="Fremgen, Richard" userId="3a4bbaeb-684c-49c9-b6c8-ef8873b57369" providerId="ADAL" clId="{34BBDB2D-9AD5-490A-AC63-356DE1614E73}" dt="2022-08-11T01:06:44.172" v="2171" actId="478"/>
          <ac:picMkLst>
            <pc:docMk/>
            <pc:sldMk cId="460586215" sldId="3792"/>
            <ac:picMk id="4" creationId="{6B807487-FB7D-43DB-BC4E-58E6B6B08390}"/>
          </ac:picMkLst>
        </pc:picChg>
        <pc:picChg chg="add mod">
          <ac:chgData name="Fremgen, Richard" userId="3a4bbaeb-684c-49c9-b6c8-ef8873b57369" providerId="ADAL" clId="{34BBDB2D-9AD5-490A-AC63-356DE1614E73}" dt="2022-08-11T01:13:30.644" v="2816" actId="12788"/>
          <ac:picMkLst>
            <pc:docMk/>
            <pc:sldMk cId="460586215" sldId="3792"/>
            <ac:picMk id="6" creationId="{95F0B4E7-2628-4B50-9CB0-F958F603F86F}"/>
          </ac:picMkLst>
        </pc:picChg>
      </pc:sldChg>
      <pc:sldChg chg="addSp delSp modSp new mod ord">
        <pc:chgData name="Fremgen, Richard" userId="3a4bbaeb-684c-49c9-b6c8-ef8873b57369" providerId="ADAL" clId="{34BBDB2D-9AD5-490A-AC63-356DE1614E73}" dt="2022-08-11T00:32:51.531" v="938" actId="20577"/>
        <pc:sldMkLst>
          <pc:docMk/>
          <pc:sldMk cId="2268607037" sldId="3793"/>
        </pc:sldMkLst>
        <pc:spChg chg="mod">
          <ac:chgData name="Fremgen, Richard" userId="3a4bbaeb-684c-49c9-b6c8-ef8873b57369" providerId="ADAL" clId="{34BBDB2D-9AD5-490A-AC63-356DE1614E73}" dt="2022-08-11T00:32:51.531" v="938" actId="20577"/>
          <ac:spMkLst>
            <pc:docMk/>
            <pc:sldMk cId="2268607037" sldId="3793"/>
            <ac:spMk id="2" creationId="{C50686BF-3E60-451D-A9B7-C33F970A33C3}"/>
          </ac:spMkLst>
        </pc:spChg>
        <pc:spChg chg="mod">
          <ac:chgData name="Fremgen, Richard" userId="3a4bbaeb-684c-49c9-b6c8-ef8873b57369" providerId="ADAL" clId="{34BBDB2D-9AD5-490A-AC63-356DE1614E73}" dt="2022-08-11T00:09:33.617" v="850" actId="1076"/>
          <ac:spMkLst>
            <pc:docMk/>
            <pc:sldMk cId="2268607037" sldId="3793"/>
            <ac:spMk id="3" creationId="{9E257257-EDE6-4382-800C-C003D1A76043}"/>
          </ac:spMkLst>
        </pc:spChg>
        <pc:spChg chg="del">
          <ac:chgData name="Fremgen, Richard" userId="3a4bbaeb-684c-49c9-b6c8-ef8873b57369" providerId="ADAL" clId="{34BBDB2D-9AD5-490A-AC63-356DE1614E73}" dt="2022-08-11T00:02:41.594" v="726" actId="478"/>
          <ac:spMkLst>
            <pc:docMk/>
            <pc:sldMk cId="2268607037" sldId="3793"/>
            <ac:spMk id="4" creationId="{DFE2B531-3705-4007-AA69-7DD66A28B9FF}"/>
          </ac:spMkLst>
        </pc:spChg>
        <pc:picChg chg="add mod">
          <ac:chgData name="Fremgen, Richard" userId="3a4bbaeb-684c-49c9-b6c8-ef8873b57369" providerId="ADAL" clId="{34BBDB2D-9AD5-490A-AC63-356DE1614E73}" dt="2022-08-11T00:18:22.202" v="899" actId="1076"/>
          <ac:picMkLst>
            <pc:docMk/>
            <pc:sldMk cId="2268607037" sldId="3793"/>
            <ac:picMk id="5" creationId="{280E479A-5247-4065-A81B-6A89BC02130C}"/>
          </ac:picMkLst>
        </pc:picChg>
      </pc:sldChg>
      <pc:sldChg chg="delSp new del mod">
        <pc:chgData name="Fremgen, Richard" userId="3a4bbaeb-684c-49c9-b6c8-ef8873b57369" providerId="ADAL" clId="{34BBDB2D-9AD5-490A-AC63-356DE1614E73}" dt="2022-08-11T00:21:38.322" v="926" actId="47"/>
        <pc:sldMkLst>
          <pc:docMk/>
          <pc:sldMk cId="1146863112" sldId="3794"/>
        </pc:sldMkLst>
        <pc:spChg chg="del">
          <ac:chgData name="Fremgen, Richard" userId="3a4bbaeb-684c-49c9-b6c8-ef8873b57369" providerId="ADAL" clId="{34BBDB2D-9AD5-490A-AC63-356DE1614E73}" dt="2022-08-11T00:10:26.486" v="853" actId="478"/>
          <ac:spMkLst>
            <pc:docMk/>
            <pc:sldMk cId="1146863112" sldId="3794"/>
            <ac:spMk id="4" creationId="{068B11A5-99A7-4378-B784-046312E30739}"/>
          </ac:spMkLst>
        </pc:spChg>
      </pc:sldChg>
      <pc:sldChg chg="addSp delSp modSp mod ord">
        <pc:chgData name="Fremgen, Richard" userId="3a4bbaeb-684c-49c9-b6c8-ef8873b57369" providerId="ADAL" clId="{34BBDB2D-9AD5-490A-AC63-356DE1614E73}" dt="2022-08-11T01:08:31.832" v="2195" actId="20577"/>
        <pc:sldMkLst>
          <pc:docMk/>
          <pc:sldMk cId="3936535665" sldId="3794"/>
        </pc:sldMkLst>
        <pc:spChg chg="mod">
          <ac:chgData name="Fremgen, Richard" userId="3a4bbaeb-684c-49c9-b6c8-ef8873b57369" providerId="ADAL" clId="{34BBDB2D-9AD5-490A-AC63-356DE1614E73}" dt="2022-08-11T00:53:09.942" v="1720" actId="114"/>
          <ac:spMkLst>
            <pc:docMk/>
            <pc:sldMk cId="3936535665" sldId="3794"/>
            <ac:spMk id="2" creationId="{3B676548-ECBA-46AA-B717-3737EC338915}"/>
          </ac:spMkLst>
        </pc:spChg>
        <pc:spChg chg="del mod topLvl">
          <ac:chgData name="Fremgen, Richard" userId="3a4bbaeb-684c-49c9-b6c8-ef8873b57369" providerId="ADAL" clId="{34BBDB2D-9AD5-490A-AC63-356DE1614E73}" dt="2022-08-11T00:54:14.954" v="1727" actId="478"/>
          <ac:spMkLst>
            <pc:docMk/>
            <pc:sldMk cId="3936535665" sldId="3794"/>
            <ac:spMk id="6" creationId="{8F0F4F7B-99A8-4CAF-A9C2-EC4AF75E74F4}"/>
          </ac:spMkLst>
        </pc:spChg>
        <pc:spChg chg="add mod">
          <ac:chgData name="Fremgen, Richard" userId="3a4bbaeb-684c-49c9-b6c8-ef8873b57369" providerId="ADAL" clId="{34BBDB2D-9AD5-490A-AC63-356DE1614E73}" dt="2022-08-11T01:08:31.832" v="2195" actId="20577"/>
          <ac:spMkLst>
            <pc:docMk/>
            <pc:sldMk cId="3936535665" sldId="3794"/>
            <ac:spMk id="8" creationId="{ADA15CC0-03AC-414E-957C-38908FCB31B2}"/>
          </ac:spMkLst>
        </pc:spChg>
        <pc:grpChg chg="add del mod">
          <ac:chgData name="Fremgen, Richard" userId="3a4bbaeb-684c-49c9-b6c8-ef8873b57369" providerId="ADAL" clId="{34BBDB2D-9AD5-490A-AC63-356DE1614E73}" dt="2022-08-11T00:54:12.060" v="1726" actId="165"/>
          <ac:grpSpMkLst>
            <pc:docMk/>
            <pc:sldMk cId="3936535665" sldId="3794"/>
            <ac:grpSpMk id="3" creationId="{19E3C4FD-1E0D-4F33-B33E-83F5AD8ECD4A}"/>
          </ac:grpSpMkLst>
        </pc:grpChg>
        <pc:picChg chg="del mod topLvl modCrop">
          <ac:chgData name="Fremgen, Richard" userId="3a4bbaeb-684c-49c9-b6c8-ef8873b57369" providerId="ADAL" clId="{34BBDB2D-9AD5-490A-AC63-356DE1614E73}" dt="2022-08-11T00:59:50.394" v="2130" actId="478"/>
          <ac:picMkLst>
            <pc:docMk/>
            <pc:sldMk cId="3936535665" sldId="3794"/>
            <ac:picMk id="5" creationId="{5560D1E8-2863-4C8A-8A19-4596386CEF51}"/>
          </ac:picMkLst>
        </pc:picChg>
        <pc:picChg chg="add mod">
          <ac:chgData name="Fremgen, Richard" userId="3a4bbaeb-684c-49c9-b6c8-ef8873b57369" providerId="ADAL" clId="{34BBDB2D-9AD5-490A-AC63-356DE1614E73}" dt="2022-08-11T00:59:58.127" v="2133" actId="12788"/>
          <ac:picMkLst>
            <pc:docMk/>
            <pc:sldMk cId="3936535665" sldId="3794"/>
            <ac:picMk id="7" creationId="{53E00961-06FD-44B1-8209-38B2C85DCD65}"/>
          </ac:picMkLst>
        </pc:picChg>
      </pc:sldChg>
      <pc:sldChg chg="addSp delSp modSp new mod ord">
        <pc:chgData name="Fremgen, Richard" userId="3a4bbaeb-684c-49c9-b6c8-ef8873b57369" providerId="ADAL" clId="{34BBDB2D-9AD5-490A-AC63-356DE1614E73}" dt="2022-08-11T02:26:09.760" v="3391" actId="27636"/>
        <pc:sldMkLst>
          <pc:docMk/>
          <pc:sldMk cId="3230820950" sldId="3795"/>
        </pc:sldMkLst>
        <pc:spChg chg="mod">
          <ac:chgData name="Fremgen, Richard" userId="3a4bbaeb-684c-49c9-b6c8-ef8873b57369" providerId="ADAL" clId="{34BBDB2D-9AD5-490A-AC63-356DE1614E73}" dt="2022-08-11T02:26:09.760" v="3391" actId="27636"/>
          <ac:spMkLst>
            <pc:docMk/>
            <pc:sldMk cId="3230820950" sldId="3795"/>
            <ac:spMk id="2" creationId="{24C593C8-7A60-4926-8E79-861FE8BF784E}"/>
          </ac:spMkLst>
        </pc:spChg>
        <pc:spChg chg="del">
          <ac:chgData name="Fremgen, Richard" userId="3a4bbaeb-684c-49c9-b6c8-ef8873b57369" providerId="ADAL" clId="{34BBDB2D-9AD5-490A-AC63-356DE1614E73}" dt="2022-08-11T01:14:36.758" v="2826" actId="478"/>
          <ac:spMkLst>
            <pc:docMk/>
            <pc:sldMk cId="3230820950" sldId="3795"/>
            <ac:spMk id="3" creationId="{1AF09EB5-F3B0-41DC-84AB-33E2762783A1}"/>
          </ac:spMkLst>
        </pc:spChg>
        <pc:spChg chg="del">
          <ac:chgData name="Fremgen, Richard" userId="3a4bbaeb-684c-49c9-b6c8-ef8873b57369" providerId="ADAL" clId="{34BBDB2D-9AD5-490A-AC63-356DE1614E73}" dt="2022-08-11T01:14:01.280" v="2818" actId="478"/>
          <ac:spMkLst>
            <pc:docMk/>
            <pc:sldMk cId="3230820950" sldId="3795"/>
            <ac:spMk id="4" creationId="{953FF12B-3E83-4686-9CD7-76A65B0A6B8A}"/>
          </ac:spMkLst>
        </pc:spChg>
        <pc:spChg chg="add mod">
          <ac:chgData name="Fremgen, Richard" userId="3a4bbaeb-684c-49c9-b6c8-ef8873b57369" providerId="ADAL" clId="{34BBDB2D-9AD5-490A-AC63-356DE1614E73}" dt="2022-08-11T02:17:06.870" v="3324" actId="208"/>
          <ac:spMkLst>
            <pc:docMk/>
            <pc:sldMk cId="3230820950" sldId="3795"/>
            <ac:spMk id="12" creationId="{B5D3DEB4-01C3-41FB-AE79-4AC06222A830}"/>
          </ac:spMkLst>
        </pc:spChg>
        <pc:spChg chg="add mod">
          <ac:chgData name="Fremgen, Richard" userId="3a4bbaeb-684c-49c9-b6c8-ef8873b57369" providerId="ADAL" clId="{34BBDB2D-9AD5-490A-AC63-356DE1614E73}" dt="2022-08-11T02:17:28.491" v="3327" actId="207"/>
          <ac:spMkLst>
            <pc:docMk/>
            <pc:sldMk cId="3230820950" sldId="3795"/>
            <ac:spMk id="13" creationId="{34826EF1-63C7-4D76-82CA-BBB3618FA68B}"/>
          </ac:spMkLst>
        </pc:spChg>
        <pc:spChg chg="add mod">
          <ac:chgData name="Fremgen, Richard" userId="3a4bbaeb-684c-49c9-b6c8-ef8873b57369" providerId="ADAL" clId="{34BBDB2D-9AD5-490A-AC63-356DE1614E73}" dt="2022-08-11T02:12:02.345" v="3298" actId="14100"/>
          <ac:spMkLst>
            <pc:docMk/>
            <pc:sldMk cId="3230820950" sldId="3795"/>
            <ac:spMk id="14" creationId="{350FDC86-328D-4CF2-9696-7180908B4D7B}"/>
          </ac:spMkLst>
        </pc:spChg>
        <pc:spChg chg="add mod">
          <ac:chgData name="Fremgen, Richard" userId="3a4bbaeb-684c-49c9-b6c8-ef8873b57369" providerId="ADAL" clId="{34BBDB2D-9AD5-490A-AC63-356DE1614E73}" dt="2022-08-11T02:11:27.482" v="3289" actId="1076"/>
          <ac:spMkLst>
            <pc:docMk/>
            <pc:sldMk cId="3230820950" sldId="3795"/>
            <ac:spMk id="15" creationId="{ED23A4AC-770C-4122-BD0B-FA5E04198EAE}"/>
          </ac:spMkLst>
        </pc:spChg>
        <pc:spChg chg="add mod">
          <ac:chgData name="Fremgen, Richard" userId="3a4bbaeb-684c-49c9-b6c8-ef8873b57369" providerId="ADAL" clId="{34BBDB2D-9AD5-490A-AC63-356DE1614E73}" dt="2022-08-11T01:42:00.103" v="3202" actId="14100"/>
          <ac:spMkLst>
            <pc:docMk/>
            <pc:sldMk cId="3230820950" sldId="3795"/>
            <ac:spMk id="16" creationId="{ABFF4B83-FFF9-444E-924B-8E8E24426336}"/>
          </ac:spMkLst>
        </pc:spChg>
        <pc:spChg chg="add mod">
          <ac:chgData name="Fremgen, Richard" userId="3a4bbaeb-684c-49c9-b6c8-ef8873b57369" providerId="ADAL" clId="{34BBDB2D-9AD5-490A-AC63-356DE1614E73}" dt="2022-08-11T01:41:44.129" v="3200" actId="207"/>
          <ac:spMkLst>
            <pc:docMk/>
            <pc:sldMk cId="3230820950" sldId="3795"/>
            <ac:spMk id="17" creationId="{0DBA52CD-F220-4247-8EE4-B2D35DF8BA18}"/>
          </ac:spMkLst>
        </pc:spChg>
        <pc:spChg chg="add del mod ord">
          <ac:chgData name="Fremgen, Richard" userId="3a4bbaeb-684c-49c9-b6c8-ef8873b57369" providerId="ADAL" clId="{34BBDB2D-9AD5-490A-AC63-356DE1614E73}" dt="2022-08-11T02:10:31.766" v="3274" actId="11529"/>
          <ac:spMkLst>
            <pc:docMk/>
            <pc:sldMk cId="3230820950" sldId="3795"/>
            <ac:spMk id="19" creationId="{3B6EC4A5-1B7C-4972-8155-0E2E68A1CC4A}"/>
          </ac:spMkLst>
        </pc:spChg>
        <pc:grpChg chg="add mod">
          <ac:chgData name="Fremgen, Richard" userId="3a4bbaeb-684c-49c9-b6c8-ef8873b57369" providerId="ADAL" clId="{34BBDB2D-9AD5-490A-AC63-356DE1614E73}" dt="2022-08-11T02:00:31.192" v="3256" actId="1076"/>
          <ac:grpSpMkLst>
            <pc:docMk/>
            <pc:sldMk cId="3230820950" sldId="3795"/>
            <ac:grpSpMk id="10" creationId="{E5CF7E8E-4AA7-4063-B25E-51F0992D1A05}"/>
          </ac:grpSpMkLst>
        </pc:grpChg>
        <pc:graphicFrameChg chg="add del mod modGraphic">
          <ac:chgData name="Fremgen, Richard" userId="3a4bbaeb-684c-49c9-b6c8-ef8873b57369" providerId="ADAL" clId="{34BBDB2D-9AD5-490A-AC63-356DE1614E73}" dt="2022-08-11T01:19:43.179" v="2889" actId="478"/>
          <ac:graphicFrameMkLst>
            <pc:docMk/>
            <pc:sldMk cId="3230820950" sldId="3795"/>
            <ac:graphicFrameMk id="6" creationId="{642C641D-28FF-4615-B5BE-A3A7B04A0C8B}"/>
          </ac:graphicFrameMkLst>
        </pc:graphicFrameChg>
        <pc:graphicFrameChg chg="add mod modGraphic">
          <ac:chgData name="Fremgen, Richard" userId="3a4bbaeb-684c-49c9-b6c8-ef8873b57369" providerId="ADAL" clId="{34BBDB2D-9AD5-490A-AC63-356DE1614E73}" dt="2022-08-11T02:00:56.491" v="3263" actId="478"/>
          <ac:graphicFrameMkLst>
            <pc:docMk/>
            <pc:sldMk cId="3230820950" sldId="3795"/>
            <ac:graphicFrameMk id="7" creationId="{2DF16514-EDFE-401D-A372-75A1E64225F9}"/>
          </ac:graphicFrameMkLst>
        </pc:graphicFrameChg>
        <pc:picChg chg="add del mod modCrop">
          <ac:chgData name="Fremgen, Richard" userId="3a4bbaeb-684c-49c9-b6c8-ef8873b57369" providerId="ADAL" clId="{34BBDB2D-9AD5-490A-AC63-356DE1614E73}" dt="2022-08-11T01:20:44.519" v="2891" actId="478"/>
          <ac:picMkLst>
            <pc:docMk/>
            <pc:sldMk cId="3230820950" sldId="3795"/>
            <ac:picMk id="5" creationId="{8B124EF6-1079-429C-88F2-DB5E60061968}"/>
          </ac:picMkLst>
        </pc:picChg>
        <pc:picChg chg="add del mod">
          <ac:chgData name="Fremgen, Richard" userId="3a4bbaeb-684c-49c9-b6c8-ef8873b57369" providerId="ADAL" clId="{34BBDB2D-9AD5-490A-AC63-356DE1614E73}" dt="2022-08-11T01:22:47.647" v="2899" actId="478"/>
          <ac:picMkLst>
            <pc:docMk/>
            <pc:sldMk cId="3230820950" sldId="3795"/>
            <ac:picMk id="8" creationId="{22332985-79C1-4981-8BCB-71CAF4B2F7D6}"/>
          </ac:picMkLst>
        </pc:picChg>
        <pc:picChg chg="add mod modCrop">
          <ac:chgData name="Fremgen, Richard" userId="3a4bbaeb-684c-49c9-b6c8-ef8873b57369" providerId="ADAL" clId="{34BBDB2D-9AD5-490A-AC63-356DE1614E73}" dt="2022-08-11T01:29:41.530" v="3107" actId="1076"/>
          <ac:picMkLst>
            <pc:docMk/>
            <pc:sldMk cId="3230820950" sldId="3795"/>
            <ac:picMk id="9" creationId="{13C9D8AF-1227-4ED4-B5C0-20B94B39EA14}"/>
          </ac:picMkLst>
        </pc:picChg>
        <pc:picChg chg="add mod modCrop">
          <ac:chgData name="Fremgen, Richard" userId="3a4bbaeb-684c-49c9-b6c8-ef8873b57369" providerId="ADAL" clId="{34BBDB2D-9AD5-490A-AC63-356DE1614E73}" dt="2022-08-11T01:29:33.126" v="3105" actId="1076"/>
          <ac:picMkLst>
            <pc:docMk/>
            <pc:sldMk cId="3230820950" sldId="3795"/>
            <ac:picMk id="11" creationId="{3B6F0915-96F4-40CA-BA78-EC0C7CD7C381}"/>
          </ac:picMkLst>
        </pc:picChg>
        <pc:picChg chg="add mod">
          <ac:chgData name="Fremgen, Richard" userId="3a4bbaeb-684c-49c9-b6c8-ef8873b57369" providerId="ADAL" clId="{34BBDB2D-9AD5-490A-AC63-356DE1614E73}" dt="2022-08-11T02:11:59.746" v="3297" actId="1076"/>
          <ac:picMkLst>
            <pc:docMk/>
            <pc:sldMk cId="3230820950" sldId="3795"/>
            <ac:picMk id="18" creationId="{846E1FC9-5192-4BEB-ADCA-3BB6D889FA28}"/>
          </ac:picMkLst>
        </pc:picChg>
        <pc:picChg chg="add mod">
          <ac:chgData name="Fremgen, Richard" userId="3a4bbaeb-684c-49c9-b6c8-ef8873b57369" providerId="ADAL" clId="{34BBDB2D-9AD5-490A-AC63-356DE1614E73}" dt="2022-08-11T02:12:08.113" v="3301" actId="1076"/>
          <ac:picMkLst>
            <pc:docMk/>
            <pc:sldMk cId="3230820950" sldId="3795"/>
            <ac:picMk id="20" creationId="{C977190A-6C18-4D32-8CE4-44F4AD280BA2}"/>
          </ac:picMkLst>
        </pc:picChg>
        <pc:picChg chg="add mod">
          <ac:chgData name="Fremgen, Richard" userId="3a4bbaeb-684c-49c9-b6c8-ef8873b57369" providerId="ADAL" clId="{34BBDB2D-9AD5-490A-AC63-356DE1614E73}" dt="2022-08-11T02:11:38.939" v="3293" actId="688"/>
          <ac:picMkLst>
            <pc:docMk/>
            <pc:sldMk cId="3230820950" sldId="3795"/>
            <ac:picMk id="21" creationId="{5EF584DC-4FB0-4598-9438-0F7199571BD5}"/>
          </ac:picMkLst>
        </pc:picChg>
      </pc:sldChg>
      <pc:sldChg chg="addSp delSp modSp new del mod">
        <pc:chgData name="Fremgen, Richard" userId="3a4bbaeb-684c-49c9-b6c8-ef8873b57369" providerId="ADAL" clId="{34BBDB2D-9AD5-490A-AC63-356DE1614E73}" dt="2022-08-11T02:19:01.679" v="3339" actId="47"/>
        <pc:sldMkLst>
          <pc:docMk/>
          <pc:sldMk cId="767767298" sldId="3796"/>
        </pc:sldMkLst>
        <pc:spChg chg="del">
          <ac:chgData name="Fremgen, Richard" userId="3a4bbaeb-684c-49c9-b6c8-ef8873b57369" providerId="ADAL" clId="{34BBDB2D-9AD5-490A-AC63-356DE1614E73}" dt="2022-08-11T01:49:23.792" v="3243" actId="478"/>
          <ac:spMkLst>
            <pc:docMk/>
            <pc:sldMk cId="767767298" sldId="3796"/>
            <ac:spMk id="3" creationId="{D67798A0-9E28-457A-B783-A67065C4637D}"/>
          </ac:spMkLst>
        </pc:spChg>
        <pc:spChg chg="del">
          <ac:chgData name="Fremgen, Richard" userId="3a4bbaeb-684c-49c9-b6c8-ef8873b57369" providerId="ADAL" clId="{34BBDB2D-9AD5-490A-AC63-356DE1614E73}" dt="2022-08-11T01:18:53.651" v="2885" actId="478"/>
          <ac:spMkLst>
            <pc:docMk/>
            <pc:sldMk cId="767767298" sldId="3796"/>
            <ac:spMk id="4" creationId="{3D1C064D-D26F-4BEF-A8D3-E6BEE022DAD5}"/>
          </ac:spMkLst>
        </pc:spChg>
        <pc:picChg chg="add mod">
          <ac:chgData name="Fremgen, Richard" userId="3a4bbaeb-684c-49c9-b6c8-ef8873b57369" providerId="ADAL" clId="{34BBDB2D-9AD5-490A-AC63-356DE1614E73}" dt="2022-08-11T01:49:26.704" v="3245" actId="1076"/>
          <ac:picMkLst>
            <pc:docMk/>
            <pc:sldMk cId="767767298" sldId="3796"/>
            <ac:picMk id="5" creationId="{B0B8104C-84DB-427A-A1C1-70A9E49EAB67}"/>
          </ac:picMkLst>
        </pc:picChg>
        <pc:picChg chg="add mod">
          <ac:chgData name="Fremgen, Richard" userId="3a4bbaeb-684c-49c9-b6c8-ef8873b57369" providerId="ADAL" clId="{34BBDB2D-9AD5-490A-AC63-356DE1614E73}" dt="2022-08-11T02:00:53.466" v="3262" actId="688"/>
          <ac:picMkLst>
            <pc:docMk/>
            <pc:sldMk cId="767767298" sldId="3796"/>
            <ac:picMk id="6" creationId="{11EAEB34-1E55-4F2F-A179-A3190AD17A02}"/>
          </ac:picMkLst>
        </pc:picChg>
      </pc:sldChg>
      <pc:sldChg chg="addSp delSp modSp new mod">
        <pc:chgData name="Fremgen, Richard" userId="3a4bbaeb-684c-49c9-b6c8-ef8873b57369" providerId="ADAL" clId="{34BBDB2D-9AD5-490A-AC63-356DE1614E73}" dt="2022-08-11T14:25:23.087" v="7562" actId="1076"/>
        <pc:sldMkLst>
          <pc:docMk/>
          <pc:sldMk cId="2709812149" sldId="3797"/>
        </pc:sldMkLst>
        <pc:spChg chg="mod">
          <ac:chgData name="Fremgen, Richard" userId="3a4bbaeb-684c-49c9-b6c8-ef8873b57369" providerId="ADAL" clId="{34BBDB2D-9AD5-490A-AC63-356DE1614E73}" dt="2022-08-11T02:26:17.036" v="3392"/>
          <ac:spMkLst>
            <pc:docMk/>
            <pc:sldMk cId="2709812149" sldId="3797"/>
            <ac:spMk id="2" creationId="{32F8ADA7-2E5B-48A0-AA78-9F4695F7CA50}"/>
          </ac:spMkLst>
        </pc:spChg>
        <pc:spChg chg="mod">
          <ac:chgData name="Fremgen, Richard" userId="3a4bbaeb-684c-49c9-b6c8-ef8873b57369" providerId="ADAL" clId="{34BBDB2D-9AD5-490A-AC63-356DE1614E73}" dt="2022-08-11T14:23:12.295" v="7459" actId="1076"/>
          <ac:spMkLst>
            <pc:docMk/>
            <pc:sldMk cId="2709812149" sldId="3797"/>
            <ac:spMk id="3" creationId="{9307DF59-CC6A-4AA9-9B5A-2A7D13F57C44}"/>
          </ac:spMkLst>
        </pc:spChg>
        <pc:spChg chg="del">
          <ac:chgData name="Fremgen, Richard" userId="3a4bbaeb-684c-49c9-b6c8-ef8873b57369" providerId="ADAL" clId="{34BBDB2D-9AD5-490A-AC63-356DE1614E73}" dt="2022-08-11T01:18:55.956" v="2886" actId="478"/>
          <ac:spMkLst>
            <pc:docMk/>
            <pc:sldMk cId="2709812149" sldId="3797"/>
            <ac:spMk id="4" creationId="{7158AF55-67F8-463E-A992-44897CFBB6A0}"/>
          </ac:spMkLst>
        </pc:spChg>
        <pc:spChg chg="add mod">
          <ac:chgData name="Fremgen, Richard" userId="3a4bbaeb-684c-49c9-b6c8-ef8873b57369" providerId="ADAL" clId="{34BBDB2D-9AD5-490A-AC63-356DE1614E73}" dt="2022-08-11T14:24:01.783" v="7505" actId="164"/>
          <ac:spMkLst>
            <pc:docMk/>
            <pc:sldMk cId="2709812149" sldId="3797"/>
            <ac:spMk id="13" creationId="{367EC2E2-F3A6-454F-B071-97AF434CF7BC}"/>
          </ac:spMkLst>
        </pc:spChg>
        <pc:spChg chg="add mod">
          <ac:chgData name="Fremgen, Richard" userId="3a4bbaeb-684c-49c9-b6c8-ef8873b57369" providerId="ADAL" clId="{34BBDB2D-9AD5-490A-AC63-356DE1614E73}" dt="2022-08-11T14:24:01.783" v="7505" actId="164"/>
          <ac:spMkLst>
            <pc:docMk/>
            <pc:sldMk cId="2709812149" sldId="3797"/>
            <ac:spMk id="14" creationId="{B680CDC1-36E9-455D-BD60-A2CE6FBAC540}"/>
          </ac:spMkLst>
        </pc:spChg>
        <pc:spChg chg="add del mod">
          <ac:chgData name="Fremgen, Richard" userId="3a4bbaeb-684c-49c9-b6c8-ef8873b57369" providerId="ADAL" clId="{34BBDB2D-9AD5-490A-AC63-356DE1614E73}" dt="2022-08-11T14:22:14.363" v="7451" actId="478"/>
          <ac:spMkLst>
            <pc:docMk/>
            <pc:sldMk cId="2709812149" sldId="3797"/>
            <ac:spMk id="15" creationId="{48DF3CE6-1528-49EF-9451-C6E0A50B6A70}"/>
          </ac:spMkLst>
        </pc:spChg>
        <pc:spChg chg="add del mod">
          <ac:chgData name="Fremgen, Richard" userId="3a4bbaeb-684c-49c9-b6c8-ef8873b57369" providerId="ADAL" clId="{34BBDB2D-9AD5-490A-AC63-356DE1614E73}" dt="2022-08-11T14:23:20.435" v="7461" actId="478"/>
          <ac:spMkLst>
            <pc:docMk/>
            <pc:sldMk cId="2709812149" sldId="3797"/>
            <ac:spMk id="16" creationId="{46E5B8A4-322B-4207-BE16-94C1AA3C89EF}"/>
          </ac:spMkLst>
        </pc:spChg>
        <pc:spChg chg="add mod">
          <ac:chgData name="Fremgen, Richard" userId="3a4bbaeb-684c-49c9-b6c8-ef8873b57369" providerId="ADAL" clId="{34BBDB2D-9AD5-490A-AC63-356DE1614E73}" dt="2022-08-11T14:25:21.049" v="7561" actId="164"/>
          <ac:spMkLst>
            <pc:docMk/>
            <pc:sldMk cId="2709812149" sldId="3797"/>
            <ac:spMk id="23" creationId="{FEF2BFE6-82DA-4A99-B2AD-1489970D4303}"/>
          </ac:spMkLst>
        </pc:spChg>
        <pc:grpChg chg="add del mod">
          <ac:chgData name="Fremgen, Richard" userId="3a4bbaeb-684c-49c9-b6c8-ef8873b57369" providerId="ADAL" clId="{34BBDB2D-9AD5-490A-AC63-356DE1614E73}" dt="2022-08-11T14:24:01.783" v="7505" actId="164"/>
          <ac:grpSpMkLst>
            <pc:docMk/>
            <pc:sldMk cId="2709812149" sldId="3797"/>
            <ac:grpSpMk id="8" creationId="{77938B7A-DFC0-4147-ADC9-F86EC5005AAD}"/>
          </ac:grpSpMkLst>
        </pc:grpChg>
        <pc:grpChg chg="add mod">
          <ac:chgData name="Fremgen, Richard" userId="3a4bbaeb-684c-49c9-b6c8-ef8873b57369" providerId="ADAL" clId="{34BBDB2D-9AD5-490A-AC63-356DE1614E73}" dt="2022-08-11T14:25:21.049" v="7561" actId="164"/>
          <ac:grpSpMkLst>
            <pc:docMk/>
            <pc:sldMk cId="2709812149" sldId="3797"/>
            <ac:grpSpMk id="22" creationId="{21DD2ABA-E695-483D-AD2C-0F682315EC92}"/>
          </ac:grpSpMkLst>
        </pc:grpChg>
        <pc:grpChg chg="add mod">
          <ac:chgData name="Fremgen, Richard" userId="3a4bbaeb-684c-49c9-b6c8-ef8873b57369" providerId="ADAL" clId="{34BBDB2D-9AD5-490A-AC63-356DE1614E73}" dt="2022-08-11T14:25:23.087" v="7562" actId="1076"/>
          <ac:grpSpMkLst>
            <pc:docMk/>
            <pc:sldMk cId="2709812149" sldId="3797"/>
            <ac:grpSpMk id="24" creationId="{5DCF861F-9974-49D9-AF24-5AFC99CDEE1F}"/>
          </ac:grpSpMkLst>
        </pc:grpChg>
        <pc:picChg chg="add mod modCrop">
          <ac:chgData name="Fremgen, Richard" userId="3a4bbaeb-684c-49c9-b6c8-ef8873b57369" providerId="ADAL" clId="{34BBDB2D-9AD5-490A-AC63-356DE1614E73}" dt="2022-08-11T14:16:52.079" v="7375" actId="1076"/>
          <ac:picMkLst>
            <pc:docMk/>
            <pc:sldMk cId="2709812149" sldId="3797"/>
            <ac:picMk id="5" creationId="{01A5E0D1-CF56-4B68-A364-334417EAC492}"/>
          </ac:picMkLst>
        </pc:picChg>
        <pc:picChg chg="add mod">
          <ac:chgData name="Fremgen, Richard" userId="3a4bbaeb-684c-49c9-b6c8-ef8873b57369" providerId="ADAL" clId="{34BBDB2D-9AD5-490A-AC63-356DE1614E73}" dt="2022-08-11T14:23:15.831" v="7460" actId="1076"/>
          <ac:picMkLst>
            <pc:docMk/>
            <pc:sldMk cId="2709812149" sldId="3797"/>
            <ac:picMk id="6" creationId="{023E5843-CE7C-4CFF-A66A-EF6ABE18F4E8}"/>
          </ac:picMkLst>
        </pc:picChg>
        <pc:picChg chg="add mod modCrop">
          <ac:chgData name="Fremgen, Richard" userId="3a4bbaeb-684c-49c9-b6c8-ef8873b57369" providerId="ADAL" clId="{34BBDB2D-9AD5-490A-AC63-356DE1614E73}" dt="2022-08-11T14:16:43.831" v="7374" actId="732"/>
          <ac:picMkLst>
            <pc:docMk/>
            <pc:sldMk cId="2709812149" sldId="3797"/>
            <ac:picMk id="7" creationId="{FC12A4C6-EA2B-44AD-BB0D-78B25271B5D5}"/>
          </ac:picMkLst>
        </pc:picChg>
        <pc:picChg chg="add del mod">
          <ac:chgData name="Fremgen, Richard" userId="3a4bbaeb-684c-49c9-b6c8-ef8873b57369" providerId="ADAL" clId="{34BBDB2D-9AD5-490A-AC63-356DE1614E73}" dt="2022-08-11T14:17:09.241" v="7380"/>
          <ac:picMkLst>
            <pc:docMk/>
            <pc:sldMk cId="2709812149" sldId="3797"/>
            <ac:picMk id="9" creationId="{91967394-A118-4758-ADCF-1A7228C5499E}"/>
          </ac:picMkLst>
        </pc:picChg>
        <pc:cxnChg chg="add mod">
          <ac:chgData name="Fremgen, Richard" userId="3a4bbaeb-684c-49c9-b6c8-ef8873b57369" providerId="ADAL" clId="{34BBDB2D-9AD5-490A-AC63-356DE1614E73}" dt="2022-08-11T14:24:01.783" v="7505" actId="164"/>
          <ac:cxnSpMkLst>
            <pc:docMk/>
            <pc:sldMk cId="2709812149" sldId="3797"/>
            <ac:cxnSpMk id="11" creationId="{581A7124-7944-44F5-AABE-0617EA6E291E}"/>
          </ac:cxnSpMkLst>
        </pc:cxnChg>
        <pc:cxnChg chg="add mod">
          <ac:chgData name="Fremgen, Richard" userId="3a4bbaeb-684c-49c9-b6c8-ef8873b57369" providerId="ADAL" clId="{34BBDB2D-9AD5-490A-AC63-356DE1614E73}" dt="2022-08-11T14:24:01.783" v="7505" actId="164"/>
          <ac:cxnSpMkLst>
            <pc:docMk/>
            <pc:sldMk cId="2709812149" sldId="3797"/>
            <ac:cxnSpMk id="17" creationId="{21F919F8-5194-49C8-A1A9-2F9309912427}"/>
          </ac:cxnSpMkLst>
        </pc:cxnChg>
      </pc:sldChg>
      <pc:sldChg chg="modSp add mod">
        <pc:chgData name="Fremgen, Richard" userId="3a4bbaeb-684c-49c9-b6c8-ef8873b57369" providerId="ADAL" clId="{34BBDB2D-9AD5-490A-AC63-356DE1614E73}" dt="2022-08-11T02:20:03.291" v="3365" actId="20577"/>
        <pc:sldMkLst>
          <pc:docMk/>
          <pc:sldMk cId="890855871" sldId="3798"/>
        </pc:sldMkLst>
        <pc:spChg chg="mod">
          <ac:chgData name="Fremgen, Richard" userId="3a4bbaeb-684c-49c9-b6c8-ef8873b57369" providerId="ADAL" clId="{34BBDB2D-9AD5-490A-AC63-356DE1614E73}" dt="2022-08-11T02:20:03.291" v="3365" actId="20577"/>
          <ac:spMkLst>
            <pc:docMk/>
            <pc:sldMk cId="890855871" sldId="3798"/>
            <ac:spMk id="2" creationId="{24C593C8-7A60-4926-8E79-861FE8BF784E}"/>
          </ac:spMkLst>
        </pc:spChg>
        <pc:spChg chg="mod">
          <ac:chgData name="Fremgen, Richard" userId="3a4bbaeb-684c-49c9-b6c8-ef8873b57369" providerId="ADAL" clId="{34BBDB2D-9AD5-490A-AC63-356DE1614E73}" dt="2022-08-11T02:16:35.069" v="3319" actId="208"/>
          <ac:spMkLst>
            <pc:docMk/>
            <pc:sldMk cId="890855871" sldId="3798"/>
            <ac:spMk id="14" creationId="{350FDC86-328D-4CF2-9696-7180908B4D7B}"/>
          </ac:spMkLst>
        </pc:spChg>
        <pc:spChg chg="mod">
          <ac:chgData name="Fremgen, Richard" userId="3a4bbaeb-684c-49c9-b6c8-ef8873b57369" providerId="ADAL" clId="{34BBDB2D-9AD5-490A-AC63-356DE1614E73}" dt="2022-08-11T02:16:47.794" v="3322" actId="207"/>
          <ac:spMkLst>
            <pc:docMk/>
            <pc:sldMk cId="890855871" sldId="3798"/>
            <ac:spMk id="15" creationId="{ED23A4AC-770C-4122-BD0B-FA5E04198EAE}"/>
          </ac:spMkLst>
        </pc:spChg>
        <pc:spChg chg="mod">
          <ac:chgData name="Fremgen, Richard" userId="3a4bbaeb-684c-49c9-b6c8-ef8873b57369" providerId="ADAL" clId="{34BBDB2D-9AD5-490A-AC63-356DE1614E73}" dt="2022-08-11T02:16:25.566" v="3316" actId="208"/>
          <ac:spMkLst>
            <pc:docMk/>
            <pc:sldMk cId="890855871" sldId="3798"/>
            <ac:spMk id="16" creationId="{ABFF4B83-FFF9-444E-924B-8E8E24426336}"/>
          </ac:spMkLst>
        </pc:spChg>
        <pc:spChg chg="mod">
          <ac:chgData name="Fremgen, Richard" userId="3a4bbaeb-684c-49c9-b6c8-ef8873b57369" providerId="ADAL" clId="{34BBDB2D-9AD5-490A-AC63-356DE1614E73}" dt="2022-08-11T02:16:51.556" v="3323" actId="207"/>
          <ac:spMkLst>
            <pc:docMk/>
            <pc:sldMk cId="890855871" sldId="3798"/>
            <ac:spMk id="17" creationId="{0DBA52CD-F220-4247-8EE4-B2D35DF8BA18}"/>
          </ac:spMkLst>
        </pc:spChg>
        <pc:graphicFrameChg chg="mod">
          <ac:chgData name="Fremgen, Richard" userId="3a4bbaeb-684c-49c9-b6c8-ef8873b57369" providerId="ADAL" clId="{34BBDB2D-9AD5-490A-AC63-356DE1614E73}" dt="2022-08-11T02:15:14.764" v="3312" actId="207"/>
          <ac:graphicFrameMkLst>
            <pc:docMk/>
            <pc:sldMk cId="890855871" sldId="3798"/>
            <ac:graphicFrameMk id="7" creationId="{2DF16514-EDFE-401D-A372-75A1E64225F9}"/>
          </ac:graphicFrameMkLst>
        </pc:graphicFrameChg>
        <pc:picChg chg="mod">
          <ac:chgData name="Fremgen, Richard" userId="3a4bbaeb-684c-49c9-b6c8-ef8873b57369" providerId="ADAL" clId="{34BBDB2D-9AD5-490A-AC63-356DE1614E73}" dt="2022-08-11T02:15:21.211" v="3313" actId="29295"/>
          <ac:picMkLst>
            <pc:docMk/>
            <pc:sldMk cId="890855871" sldId="3798"/>
            <ac:picMk id="11" creationId="{3B6F0915-96F4-40CA-BA78-EC0C7CD7C381}"/>
          </ac:picMkLst>
        </pc:picChg>
        <pc:picChg chg="mod">
          <ac:chgData name="Fremgen, Richard" userId="3a4bbaeb-684c-49c9-b6c8-ef8873b57369" providerId="ADAL" clId="{34BBDB2D-9AD5-490A-AC63-356DE1614E73}" dt="2022-08-11T02:14:26.385" v="3311" actId="29295"/>
          <ac:picMkLst>
            <pc:docMk/>
            <pc:sldMk cId="890855871" sldId="3798"/>
            <ac:picMk id="18" creationId="{846E1FC9-5192-4BEB-ADCA-3BB6D889FA28}"/>
          </ac:picMkLst>
        </pc:picChg>
      </pc:sldChg>
      <pc:sldChg chg="add del">
        <pc:chgData name="Fremgen, Richard" userId="3a4bbaeb-684c-49c9-b6c8-ef8873b57369" providerId="ADAL" clId="{34BBDB2D-9AD5-490A-AC63-356DE1614E73}" dt="2022-08-11T02:19:28.029" v="3346" actId="47"/>
        <pc:sldMkLst>
          <pc:docMk/>
          <pc:sldMk cId="3911306856" sldId="3799"/>
        </pc:sldMkLst>
      </pc:sldChg>
      <pc:sldChg chg="modSp add mod ord">
        <pc:chgData name="Fremgen, Richard" userId="3a4bbaeb-684c-49c9-b6c8-ef8873b57369" providerId="ADAL" clId="{34BBDB2D-9AD5-490A-AC63-356DE1614E73}" dt="2022-08-11T02:20:47.066" v="3370" actId="29295"/>
        <pc:sldMkLst>
          <pc:docMk/>
          <pc:sldMk cId="837328690" sldId="3800"/>
        </pc:sldMkLst>
        <pc:spChg chg="mod">
          <ac:chgData name="Fremgen, Richard" userId="3a4bbaeb-684c-49c9-b6c8-ef8873b57369" providerId="ADAL" clId="{34BBDB2D-9AD5-490A-AC63-356DE1614E73}" dt="2022-08-11T02:19:58.245" v="3361" actId="20577"/>
          <ac:spMkLst>
            <pc:docMk/>
            <pc:sldMk cId="837328690" sldId="3800"/>
            <ac:spMk id="2" creationId="{24C593C8-7A60-4926-8E79-861FE8BF784E}"/>
          </ac:spMkLst>
        </pc:spChg>
        <pc:spChg chg="mod">
          <ac:chgData name="Fremgen, Richard" userId="3a4bbaeb-684c-49c9-b6c8-ef8873b57369" providerId="ADAL" clId="{34BBDB2D-9AD5-490A-AC63-356DE1614E73}" dt="2022-08-11T02:20:24.862" v="3367" actId="208"/>
          <ac:spMkLst>
            <pc:docMk/>
            <pc:sldMk cId="837328690" sldId="3800"/>
            <ac:spMk id="16" creationId="{ABFF4B83-FFF9-444E-924B-8E8E24426336}"/>
          </ac:spMkLst>
        </pc:spChg>
        <pc:spChg chg="mod">
          <ac:chgData name="Fremgen, Richard" userId="3a4bbaeb-684c-49c9-b6c8-ef8873b57369" providerId="ADAL" clId="{34BBDB2D-9AD5-490A-AC63-356DE1614E73}" dt="2022-08-11T02:20:31.619" v="3368" actId="207"/>
          <ac:spMkLst>
            <pc:docMk/>
            <pc:sldMk cId="837328690" sldId="3800"/>
            <ac:spMk id="17" creationId="{0DBA52CD-F220-4247-8EE4-B2D35DF8BA18}"/>
          </ac:spMkLst>
        </pc:spChg>
        <pc:graphicFrameChg chg="mod">
          <ac:chgData name="Fremgen, Richard" userId="3a4bbaeb-684c-49c9-b6c8-ef8873b57369" providerId="ADAL" clId="{34BBDB2D-9AD5-490A-AC63-356DE1614E73}" dt="2022-08-11T02:20:13.039" v="3366" actId="207"/>
          <ac:graphicFrameMkLst>
            <pc:docMk/>
            <pc:sldMk cId="837328690" sldId="3800"/>
            <ac:graphicFrameMk id="7" creationId="{2DF16514-EDFE-401D-A372-75A1E64225F9}"/>
          </ac:graphicFrameMkLst>
        </pc:graphicFrameChg>
        <pc:picChg chg="mod">
          <ac:chgData name="Fremgen, Richard" userId="3a4bbaeb-684c-49c9-b6c8-ef8873b57369" providerId="ADAL" clId="{34BBDB2D-9AD5-490A-AC63-356DE1614E73}" dt="2022-08-11T02:20:47.066" v="3370" actId="29295"/>
          <ac:picMkLst>
            <pc:docMk/>
            <pc:sldMk cId="837328690" sldId="3800"/>
            <ac:picMk id="11" creationId="{3B6F0915-96F4-40CA-BA78-EC0C7CD7C381}"/>
          </ac:picMkLst>
        </pc:picChg>
      </pc:sldChg>
      <pc:sldChg chg="addSp delSp modSp new mod">
        <pc:chgData name="Fremgen, Richard" userId="3a4bbaeb-684c-49c9-b6c8-ef8873b57369" providerId="ADAL" clId="{34BBDB2D-9AD5-490A-AC63-356DE1614E73}" dt="2022-08-11T14:29:04.295" v="7563" actId="14100"/>
        <pc:sldMkLst>
          <pc:docMk/>
          <pc:sldMk cId="3071208230" sldId="3801"/>
        </pc:sldMkLst>
        <pc:spChg chg="mod">
          <ac:chgData name="Fremgen, Richard" userId="3a4bbaeb-684c-49c9-b6c8-ef8873b57369" providerId="ADAL" clId="{34BBDB2D-9AD5-490A-AC63-356DE1614E73}" dt="2022-08-11T02:23:47.265" v="3373"/>
          <ac:spMkLst>
            <pc:docMk/>
            <pc:sldMk cId="3071208230" sldId="3801"/>
            <ac:spMk id="2" creationId="{2DE21BDB-695B-45EB-AD3A-3FAE19290788}"/>
          </ac:spMkLst>
        </pc:spChg>
        <pc:spChg chg="del mod">
          <ac:chgData name="Fremgen, Richard" userId="3a4bbaeb-684c-49c9-b6c8-ef8873b57369" providerId="ADAL" clId="{34BBDB2D-9AD5-490A-AC63-356DE1614E73}" dt="2022-08-11T02:42:39.338" v="3999" actId="478"/>
          <ac:spMkLst>
            <pc:docMk/>
            <pc:sldMk cId="3071208230" sldId="3801"/>
            <ac:spMk id="3" creationId="{B0B99761-ACCE-4582-9E36-7DA9FB6E3F0C}"/>
          </ac:spMkLst>
        </pc:spChg>
        <pc:spChg chg="del">
          <ac:chgData name="Fremgen, Richard" userId="3a4bbaeb-684c-49c9-b6c8-ef8873b57369" providerId="ADAL" clId="{34BBDB2D-9AD5-490A-AC63-356DE1614E73}" dt="2022-08-11T02:23:06.808" v="3372" actId="478"/>
          <ac:spMkLst>
            <pc:docMk/>
            <pc:sldMk cId="3071208230" sldId="3801"/>
            <ac:spMk id="4" creationId="{4B768245-E3D9-4E19-93E1-78A0558889F6}"/>
          </ac:spMkLst>
        </pc:spChg>
        <pc:spChg chg="add del mod">
          <ac:chgData name="Fremgen, Richard" userId="3a4bbaeb-684c-49c9-b6c8-ef8873b57369" providerId="ADAL" clId="{34BBDB2D-9AD5-490A-AC63-356DE1614E73}" dt="2022-08-11T02:42:42.384" v="4001" actId="478"/>
          <ac:spMkLst>
            <pc:docMk/>
            <pc:sldMk cId="3071208230" sldId="3801"/>
            <ac:spMk id="6" creationId="{C19468E7-40DA-41A0-85B7-3EF196F22DA0}"/>
          </ac:spMkLst>
        </pc:spChg>
        <pc:spChg chg="add mod">
          <ac:chgData name="Fremgen, Richard" userId="3a4bbaeb-684c-49c9-b6c8-ef8873b57369" providerId="ADAL" clId="{34BBDB2D-9AD5-490A-AC63-356DE1614E73}" dt="2022-08-11T13:36:51.933" v="6043" actId="20577"/>
          <ac:spMkLst>
            <pc:docMk/>
            <pc:sldMk cId="3071208230" sldId="3801"/>
            <ac:spMk id="7" creationId="{202CA4F8-57AC-4754-9468-CA9F1C844C35}"/>
          </ac:spMkLst>
        </pc:spChg>
        <pc:picChg chg="add mod modCrop">
          <ac:chgData name="Fremgen, Richard" userId="3a4bbaeb-684c-49c9-b6c8-ef8873b57369" providerId="ADAL" clId="{34BBDB2D-9AD5-490A-AC63-356DE1614E73}" dt="2022-08-11T14:29:04.295" v="7563" actId="14100"/>
          <ac:picMkLst>
            <pc:docMk/>
            <pc:sldMk cId="3071208230" sldId="3801"/>
            <ac:picMk id="9" creationId="{F592E9F9-FE71-4311-AB0A-D16BB3C0C203}"/>
          </ac:picMkLst>
        </pc:picChg>
      </pc:sldChg>
      <pc:sldChg chg="addSp delSp modSp new mod">
        <pc:chgData name="Fremgen, Richard" userId="3a4bbaeb-684c-49c9-b6c8-ef8873b57369" providerId="ADAL" clId="{34BBDB2D-9AD5-490A-AC63-356DE1614E73}" dt="2022-08-11T12:16:05.617" v="4195" actId="1076"/>
        <pc:sldMkLst>
          <pc:docMk/>
          <pc:sldMk cId="2630443102" sldId="3802"/>
        </pc:sldMkLst>
        <pc:spChg chg="mod">
          <ac:chgData name="Fremgen, Richard" userId="3a4bbaeb-684c-49c9-b6c8-ef8873b57369" providerId="ADAL" clId="{34BBDB2D-9AD5-490A-AC63-356DE1614E73}" dt="2022-08-11T02:28:06.087" v="3406"/>
          <ac:spMkLst>
            <pc:docMk/>
            <pc:sldMk cId="2630443102" sldId="3802"/>
            <ac:spMk id="2" creationId="{4BB149F3-8D37-4984-B967-FDFAAA244969}"/>
          </ac:spMkLst>
        </pc:spChg>
        <pc:spChg chg="mod">
          <ac:chgData name="Fremgen, Richard" userId="3a4bbaeb-684c-49c9-b6c8-ef8873b57369" providerId="ADAL" clId="{34BBDB2D-9AD5-490A-AC63-356DE1614E73}" dt="2022-08-11T12:15:59.842" v="4194" actId="14100"/>
          <ac:spMkLst>
            <pc:docMk/>
            <pc:sldMk cId="2630443102" sldId="3802"/>
            <ac:spMk id="3" creationId="{AB97F5C8-2190-447C-9F54-F54806470E07}"/>
          </ac:spMkLst>
        </pc:spChg>
        <pc:spChg chg="del">
          <ac:chgData name="Fremgen, Richard" userId="3a4bbaeb-684c-49c9-b6c8-ef8873b57369" providerId="ADAL" clId="{34BBDB2D-9AD5-490A-AC63-356DE1614E73}" dt="2022-08-11T02:27:34.247" v="3395" actId="478"/>
          <ac:spMkLst>
            <pc:docMk/>
            <pc:sldMk cId="2630443102" sldId="3802"/>
            <ac:spMk id="4" creationId="{99BA5954-C045-4DDB-845B-0F5B59B88468}"/>
          </ac:spMkLst>
        </pc:spChg>
        <pc:picChg chg="add mod modCrop">
          <ac:chgData name="Fremgen, Richard" userId="3a4bbaeb-684c-49c9-b6c8-ef8873b57369" providerId="ADAL" clId="{34BBDB2D-9AD5-490A-AC63-356DE1614E73}" dt="2022-08-11T12:16:05.617" v="4195" actId="1076"/>
          <ac:picMkLst>
            <pc:docMk/>
            <pc:sldMk cId="2630443102" sldId="3802"/>
            <ac:picMk id="6" creationId="{53251932-50F4-4F72-B029-3ABA02C60FC0}"/>
          </ac:picMkLst>
        </pc:picChg>
      </pc:sldChg>
      <pc:sldChg chg="addSp delSp modSp new del mod">
        <pc:chgData name="Fremgen, Richard" userId="3a4bbaeb-684c-49c9-b6c8-ef8873b57369" providerId="ADAL" clId="{34BBDB2D-9AD5-490A-AC63-356DE1614E73}" dt="2022-08-11T12:41:29.946" v="4795" actId="47"/>
        <pc:sldMkLst>
          <pc:docMk/>
          <pc:sldMk cId="3369608656" sldId="3803"/>
        </pc:sldMkLst>
        <pc:spChg chg="mod">
          <ac:chgData name="Fremgen, Richard" userId="3a4bbaeb-684c-49c9-b6c8-ef8873b57369" providerId="ADAL" clId="{34BBDB2D-9AD5-490A-AC63-356DE1614E73}" dt="2022-08-11T12:26:21.986" v="4268" actId="20577"/>
          <ac:spMkLst>
            <pc:docMk/>
            <pc:sldMk cId="3369608656" sldId="3803"/>
            <ac:spMk id="2" creationId="{8C557008-2A4A-4A3E-925F-1F314B6A92FD}"/>
          </ac:spMkLst>
        </pc:spChg>
        <pc:spChg chg="del">
          <ac:chgData name="Fremgen, Richard" userId="3a4bbaeb-684c-49c9-b6c8-ef8873b57369" providerId="ADAL" clId="{34BBDB2D-9AD5-490A-AC63-356DE1614E73}" dt="2022-08-11T12:22:18.627" v="4202" actId="478"/>
          <ac:spMkLst>
            <pc:docMk/>
            <pc:sldMk cId="3369608656" sldId="3803"/>
            <ac:spMk id="3" creationId="{A2A658CB-5CD2-4141-812A-C4C7B0E48BF8}"/>
          </ac:spMkLst>
        </pc:spChg>
        <pc:spChg chg="del">
          <ac:chgData name="Fremgen, Richard" userId="3a4bbaeb-684c-49c9-b6c8-ef8873b57369" providerId="ADAL" clId="{34BBDB2D-9AD5-490A-AC63-356DE1614E73}" dt="2022-08-11T12:22:00.426" v="4201" actId="478"/>
          <ac:spMkLst>
            <pc:docMk/>
            <pc:sldMk cId="3369608656" sldId="3803"/>
            <ac:spMk id="4" creationId="{5E60B4ED-B32A-4F3C-BE2A-6155D4FC7BD5}"/>
          </ac:spMkLst>
        </pc:spChg>
        <pc:spChg chg="add del mod">
          <ac:chgData name="Fremgen, Richard" userId="3a4bbaeb-684c-49c9-b6c8-ef8873b57369" providerId="ADAL" clId="{34BBDB2D-9AD5-490A-AC63-356DE1614E73}" dt="2022-08-11T12:25:30.453" v="4220"/>
          <ac:spMkLst>
            <pc:docMk/>
            <pc:sldMk cId="3369608656" sldId="3803"/>
            <ac:spMk id="7" creationId="{7BC9715D-4ACF-4B7D-9670-57112F3B40A9}"/>
          </ac:spMkLst>
        </pc:spChg>
        <pc:spChg chg="add mod">
          <ac:chgData name="Fremgen, Richard" userId="3a4bbaeb-684c-49c9-b6c8-ef8873b57369" providerId="ADAL" clId="{34BBDB2D-9AD5-490A-AC63-356DE1614E73}" dt="2022-08-11T12:27:33.203" v="4295" actId="1076"/>
          <ac:spMkLst>
            <pc:docMk/>
            <pc:sldMk cId="3369608656" sldId="3803"/>
            <ac:spMk id="8" creationId="{38F6B96D-5B33-49BB-81FB-9012510F9267}"/>
          </ac:spMkLst>
        </pc:spChg>
        <pc:spChg chg="add mod">
          <ac:chgData name="Fremgen, Richard" userId="3a4bbaeb-684c-49c9-b6c8-ef8873b57369" providerId="ADAL" clId="{34BBDB2D-9AD5-490A-AC63-356DE1614E73}" dt="2022-08-11T12:27:25.472" v="4291" actId="164"/>
          <ac:spMkLst>
            <pc:docMk/>
            <pc:sldMk cId="3369608656" sldId="3803"/>
            <ac:spMk id="9" creationId="{E0BEA942-E12A-40A6-8661-3719048CCD71}"/>
          </ac:spMkLst>
        </pc:spChg>
        <pc:spChg chg="add mod">
          <ac:chgData name="Fremgen, Richard" userId="3a4bbaeb-684c-49c9-b6c8-ef8873b57369" providerId="ADAL" clId="{34BBDB2D-9AD5-490A-AC63-356DE1614E73}" dt="2022-08-11T12:27:25.472" v="4291" actId="164"/>
          <ac:spMkLst>
            <pc:docMk/>
            <pc:sldMk cId="3369608656" sldId="3803"/>
            <ac:spMk id="10" creationId="{7535AF91-450E-4596-99FC-A38B5329A070}"/>
          </ac:spMkLst>
        </pc:spChg>
        <pc:spChg chg="add mod">
          <ac:chgData name="Fremgen, Richard" userId="3a4bbaeb-684c-49c9-b6c8-ef8873b57369" providerId="ADAL" clId="{34BBDB2D-9AD5-490A-AC63-356DE1614E73}" dt="2022-08-11T12:27:25.472" v="4291" actId="164"/>
          <ac:spMkLst>
            <pc:docMk/>
            <pc:sldMk cId="3369608656" sldId="3803"/>
            <ac:spMk id="11" creationId="{B3CA549C-91D6-4095-843D-4E9CA5375592}"/>
          </ac:spMkLst>
        </pc:spChg>
        <pc:spChg chg="add mod">
          <ac:chgData name="Fremgen, Richard" userId="3a4bbaeb-684c-49c9-b6c8-ef8873b57369" providerId="ADAL" clId="{34BBDB2D-9AD5-490A-AC63-356DE1614E73}" dt="2022-08-11T12:27:25.472" v="4291" actId="164"/>
          <ac:spMkLst>
            <pc:docMk/>
            <pc:sldMk cId="3369608656" sldId="3803"/>
            <ac:spMk id="12" creationId="{B66A350A-4146-426F-8208-9D1EF97132B4}"/>
          </ac:spMkLst>
        </pc:spChg>
        <pc:spChg chg="add del mod">
          <ac:chgData name="Fremgen, Richard" userId="3a4bbaeb-684c-49c9-b6c8-ef8873b57369" providerId="ADAL" clId="{34BBDB2D-9AD5-490A-AC63-356DE1614E73}" dt="2022-08-11T12:26:59.238" v="4271" actId="478"/>
          <ac:spMkLst>
            <pc:docMk/>
            <pc:sldMk cId="3369608656" sldId="3803"/>
            <ac:spMk id="13" creationId="{51E1CA89-7AA1-4407-879F-51448523836C}"/>
          </ac:spMkLst>
        </pc:spChg>
        <pc:grpChg chg="add mod">
          <ac:chgData name="Fremgen, Richard" userId="3a4bbaeb-684c-49c9-b6c8-ef8873b57369" providerId="ADAL" clId="{34BBDB2D-9AD5-490A-AC63-356DE1614E73}" dt="2022-08-11T12:27:27.466" v="4292" actId="1076"/>
          <ac:grpSpMkLst>
            <pc:docMk/>
            <pc:sldMk cId="3369608656" sldId="3803"/>
            <ac:grpSpMk id="14" creationId="{01EFDEF4-1DF6-4B50-B9B7-E10A0BD8CDB2}"/>
          </ac:grpSpMkLst>
        </pc:grpChg>
        <pc:picChg chg="add mod modCrop">
          <ac:chgData name="Fremgen, Richard" userId="3a4bbaeb-684c-49c9-b6c8-ef8873b57369" providerId="ADAL" clId="{34BBDB2D-9AD5-490A-AC63-356DE1614E73}" dt="2022-08-11T12:27:31.266" v="4294" actId="1076"/>
          <ac:picMkLst>
            <pc:docMk/>
            <pc:sldMk cId="3369608656" sldId="3803"/>
            <ac:picMk id="6" creationId="{B0B0093A-DEA4-4919-9EF6-6172CB388EDE}"/>
          </ac:picMkLst>
        </pc:picChg>
        <pc:cxnChg chg="add del mod">
          <ac:chgData name="Fremgen, Richard" userId="3a4bbaeb-684c-49c9-b6c8-ef8873b57369" providerId="ADAL" clId="{34BBDB2D-9AD5-490A-AC63-356DE1614E73}" dt="2022-08-11T12:32:37.259" v="4327" actId="21"/>
          <ac:cxnSpMkLst>
            <pc:docMk/>
            <pc:sldMk cId="3369608656" sldId="3803"/>
            <ac:cxnSpMk id="16" creationId="{D1F95D7E-4C9D-42BF-83C4-868AB7E6C9BE}"/>
          </ac:cxnSpMkLst>
        </pc:cxnChg>
        <pc:cxnChg chg="add del mod">
          <ac:chgData name="Fremgen, Richard" userId="3a4bbaeb-684c-49c9-b6c8-ef8873b57369" providerId="ADAL" clId="{34BBDB2D-9AD5-490A-AC63-356DE1614E73}" dt="2022-08-11T12:32:37.259" v="4327" actId="21"/>
          <ac:cxnSpMkLst>
            <pc:docMk/>
            <pc:sldMk cId="3369608656" sldId="3803"/>
            <ac:cxnSpMk id="19" creationId="{E8262B42-C8DB-42EF-AFD7-1248E55E2699}"/>
          </ac:cxnSpMkLst>
        </pc:cxnChg>
      </pc:sldChg>
      <pc:sldChg chg="delSp add del mod">
        <pc:chgData name="Fremgen, Richard" userId="3a4bbaeb-684c-49c9-b6c8-ef8873b57369" providerId="ADAL" clId="{34BBDB2D-9AD5-490A-AC63-356DE1614E73}" dt="2022-08-11T02:43:52.872" v="4010" actId="47"/>
        <pc:sldMkLst>
          <pc:docMk/>
          <pc:sldMk cId="4091639878" sldId="3803"/>
        </pc:sldMkLst>
        <pc:picChg chg="del">
          <ac:chgData name="Fremgen, Richard" userId="3a4bbaeb-684c-49c9-b6c8-ef8873b57369" providerId="ADAL" clId="{34BBDB2D-9AD5-490A-AC63-356DE1614E73}" dt="2022-08-11T02:43:00.044" v="4003" actId="478"/>
          <ac:picMkLst>
            <pc:docMk/>
            <pc:sldMk cId="4091639878" sldId="3803"/>
            <ac:picMk id="20" creationId="{C977190A-6C18-4D32-8CE4-44F4AD280BA2}"/>
          </ac:picMkLst>
        </pc:picChg>
      </pc:sldChg>
      <pc:sldChg chg="addSp delSp modSp new mod">
        <pc:chgData name="Fremgen, Richard" userId="3a4bbaeb-684c-49c9-b6c8-ef8873b57369" providerId="ADAL" clId="{34BBDB2D-9AD5-490A-AC63-356DE1614E73}" dt="2022-08-11T12:41:05.898" v="4794" actId="1076"/>
        <pc:sldMkLst>
          <pc:docMk/>
          <pc:sldMk cId="4137739847" sldId="3804"/>
        </pc:sldMkLst>
        <pc:spChg chg="mod">
          <ac:chgData name="Fremgen, Richard" userId="3a4bbaeb-684c-49c9-b6c8-ef8873b57369" providerId="ADAL" clId="{34BBDB2D-9AD5-490A-AC63-356DE1614E73}" dt="2022-08-11T12:40:30.887" v="4770" actId="20577"/>
          <ac:spMkLst>
            <pc:docMk/>
            <pc:sldMk cId="4137739847" sldId="3804"/>
            <ac:spMk id="2" creationId="{88E47996-A2E0-4AC6-90F4-6A8F2975A6D3}"/>
          </ac:spMkLst>
        </pc:spChg>
        <pc:spChg chg="del">
          <ac:chgData name="Fremgen, Richard" userId="3a4bbaeb-684c-49c9-b6c8-ef8873b57369" providerId="ADAL" clId="{34BBDB2D-9AD5-490A-AC63-356DE1614E73}" dt="2022-08-11T12:31:26.116" v="4308" actId="478"/>
          <ac:spMkLst>
            <pc:docMk/>
            <pc:sldMk cId="4137739847" sldId="3804"/>
            <ac:spMk id="3" creationId="{616EBEE5-04CB-4750-BABE-E6A221834D65}"/>
          </ac:spMkLst>
        </pc:spChg>
        <pc:spChg chg="del">
          <ac:chgData name="Fremgen, Richard" userId="3a4bbaeb-684c-49c9-b6c8-ef8873b57369" providerId="ADAL" clId="{34BBDB2D-9AD5-490A-AC63-356DE1614E73}" dt="2022-08-11T12:31:30.866" v="4311" actId="478"/>
          <ac:spMkLst>
            <pc:docMk/>
            <pc:sldMk cId="4137739847" sldId="3804"/>
            <ac:spMk id="4" creationId="{2E7A2B3F-6BB4-43EA-B892-FB357B2166D6}"/>
          </ac:spMkLst>
        </pc:spChg>
        <pc:spChg chg="mod">
          <ac:chgData name="Fremgen, Richard" userId="3a4bbaeb-684c-49c9-b6c8-ef8873b57369" providerId="ADAL" clId="{34BBDB2D-9AD5-490A-AC63-356DE1614E73}" dt="2022-08-11T12:34:03.891" v="4341" actId="12788"/>
          <ac:spMkLst>
            <pc:docMk/>
            <pc:sldMk cId="4137739847" sldId="3804"/>
            <ac:spMk id="8" creationId="{47C9D231-21B5-4417-A953-6CFA23B4B5DB}"/>
          </ac:spMkLst>
        </pc:spChg>
        <pc:spChg chg="mod">
          <ac:chgData name="Fremgen, Richard" userId="3a4bbaeb-684c-49c9-b6c8-ef8873b57369" providerId="ADAL" clId="{34BBDB2D-9AD5-490A-AC63-356DE1614E73}" dt="2022-08-11T12:34:03.891" v="4341" actId="12788"/>
          <ac:spMkLst>
            <pc:docMk/>
            <pc:sldMk cId="4137739847" sldId="3804"/>
            <ac:spMk id="9" creationId="{431A5848-F639-4288-A011-23E696536D42}"/>
          </ac:spMkLst>
        </pc:spChg>
        <pc:spChg chg="del mod">
          <ac:chgData name="Fremgen, Richard" userId="3a4bbaeb-684c-49c9-b6c8-ef8873b57369" providerId="ADAL" clId="{34BBDB2D-9AD5-490A-AC63-356DE1614E73}" dt="2022-08-11T12:32:09.826" v="4322" actId="478"/>
          <ac:spMkLst>
            <pc:docMk/>
            <pc:sldMk cId="4137739847" sldId="3804"/>
            <ac:spMk id="10" creationId="{C3796228-EE66-4DD1-AC7C-91EEA61A7170}"/>
          </ac:spMkLst>
        </pc:spChg>
        <pc:spChg chg="del mod">
          <ac:chgData name="Fremgen, Richard" userId="3a4bbaeb-684c-49c9-b6c8-ef8873b57369" providerId="ADAL" clId="{34BBDB2D-9AD5-490A-AC63-356DE1614E73}" dt="2022-08-11T12:32:23.991" v="4323" actId="478"/>
          <ac:spMkLst>
            <pc:docMk/>
            <pc:sldMk cId="4137739847" sldId="3804"/>
            <ac:spMk id="11" creationId="{27EFF83A-7D53-46D8-AD83-4F16FEABA8A5}"/>
          </ac:spMkLst>
        </pc:spChg>
        <pc:spChg chg="mod topLvl">
          <ac:chgData name="Fremgen, Richard" userId="3a4bbaeb-684c-49c9-b6c8-ef8873b57369" providerId="ADAL" clId="{34BBDB2D-9AD5-490A-AC63-356DE1614E73}" dt="2022-08-11T12:38:10.181" v="4404" actId="164"/>
          <ac:spMkLst>
            <pc:docMk/>
            <pc:sldMk cId="4137739847" sldId="3804"/>
            <ac:spMk id="21" creationId="{FDE57D46-DF9C-49F7-9BFD-D302D10AB6FC}"/>
          </ac:spMkLst>
        </pc:spChg>
        <pc:spChg chg="mod topLvl">
          <ac:chgData name="Fremgen, Richard" userId="3a4bbaeb-684c-49c9-b6c8-ef8873b57369" providerId="ADAL" clId="{34BBDB2D-9AD5-490A-AC63-356DE1614E73}" dt="2022-08-11T12:38:10.181" v="4404" actId="164"/>
          <ac:spMkLst>
            <pc:docMk/>
            <pc:sldMk cId="4137739847" sldId="3804"/>
            <ac:spMk id="22" creationId="{45AAAA91-D4E1-42FC-8C06-53B0C495170E}"/>
          </ac:spMkLst>
        </pc:spChg>
        <pc:spChg chg="add del mod">
          <ac:chgData name="Fremgen, Richard" userId="3a4bbaeb-684c-49c9-b6c8-ef8873b57369" providerId="ADAL" clId="{34BBDB2D-9AD5-490A-AC63-356DE1614E73}" dt="2022-08-11T12:35:39.824" v="4366" actId="478"/>
          <ac:spMkLst>
            <pc:docMk/>
            <pc:sldMk cId="4137739847" sldId="3804"/>
            <ac:spMk id="23" creationId="{DD7A53C9-1F8D-4949-BEA4-EF0C52277C16}"/>
          </ac:spMkLst>
        </pc:spChg>
        <pc:spChg chg="add del mod">
          <ac:chgData name="Fremgen, Richard" userId="3a4bbaeb-684c-49c9-b6c8-ef8873b57369" providerId="ADAL" clId="{34BBDB2D-9AD5-490A-AC63-356DE1614E73}" dt="2022-08-11T12:35:40.722" v="4367" actId="478"/>
          <ac:spMkLst>
            <pc:docMk/>
            <pc:sldMk cId="4137739847" sldId="3804"/>
            <ac:spMk id="24" creationId="{CACEB545-6111-44BD-B818-614CA6BDE824}"/>
          </ac:spMkLst>
        </pc:spChg>
        <pc:spChg chg="add mod">
          <ac:chgData name="Fremgen, Richard" userId="3a4bbaeb-684c-49c9-b6c8-ef8873b57369" providerId="ADAL" clId="{34BBDB2D-9AD5-490A-AC63-356DE1614E73}" dt="2022-08-11T12:40:07.468" v="4758" actId="1076"/>
          <ac:spMkLst>
            <pc:docMk/>
            <pc:sldMk cId="4137739847" sldId="3804"/>
            <ac:spMk id="25" creationId="{90E21B26-4401-447E-B35F-2933F5FAAB2A}"/>
          </ac:spMkLst>
        </pc:spChg>
        <pc:spChg chg="add mod topLvl">
          <ac:chgData name="Fremgen, Richard" userId="3a4bbaeb-684c-49c9-b6c8-ef8873b57369" providerId="ADAL" clId="{34BBDB2D-9AD5-490A-AC63-356DE1614E73}" dt="2022-08-11T12:38:10.181" v="4404" actId="164"/>
          <ac:spMkLst>
            <pc:docMk/>
            <pc:sldMk cId="4137739847" sldId="3804"/>
            <ac:spMk id="26" creationId="{90AEF038-51D8-4115-AADD-F425C98011F0}"/>
          </ac:spMkLst>
        </pc:spChg>
        <pc:spChg chg="add mod topLvl">
          <ac:chgData name="Fremgen, Richard" userId="3a4bbaeb-684c-49c9-b6c8-ef8873b57369" providerId="ADAL" clId="{34BBDB2D-9AD5-490A-AC63-356DE1614E73}" dt="2022-08-11T12:38:10.181" v="4404" actId="164"/>
          <ac:spMkLst>
            <pc:docMk/>
            <pc:sldMk cId="4137739847" sldId="3804"/>
            <ac:spMk id="27" creationId="{DF70FCED-6C13-41E1-AFD7-67C82C768F6A}"/>
          </ac:spMkLst>
        </pc:spChg>
        <pc:spChg chg="add mod">
          <ac:chgData name="Fremgen, Richard" userId="3a4bbaeb-684c-49c9-b6c8-ef8873b57369" providerId="ADAL" clId="{34BBDB2D-9AD5-490A-AC63-356DE1614E73}" dt="2022-08-11T12:40:18.455" v="4759" actId="1076"/>
          <ac:spMkLst>
            <pc:docMk/>
            <pc:sldMk cId="4137739847" sldId="3804"/>
            <ac:spMk id="30" creationId="{52616A5B-19FE-4C07-9CFD-80E47CE95964}"/>
          </ac:spMkLst>
        </pc:spChg>
        <pc:spChg chg="add mod">
          <ac:chgData name="Fremgen, Richard" userId="3a4bbaeb-684c-49c9-b6c8-ef8873b57369" providerId="ADAL" clId="{34BBDB2D-9AD5-490A-AC63-356DE1614E73}" dt="2022-08-11T12:41:05.898" v="4794" actId="1076"/>
          <ac:spMkLst>
            <pc:docMk/>
            <pc:sldMk cId="4137739847" sldId="3804"/>
            <ac:spMk id="32" creationId="{D2A30812-69FC-4B5E-9D76-814AFE1D5518}"/>
          </ac:spMkLst>
        </pc:spChg>
        <pc:grpChg chg="add mod">
          <ac:chgData name="Fremgen, Richard" userId="3a4bbaeb-684c-49c9-b6c8-ef8873b57369" providerId="ADAL" clId="{34BBDB2D-9AD5-490A-AC63-356DE1614E73}" dt="2022-08-11T12:40:02.730" v="4756" actId="164"/>
          <ac:grpSpMkLst>
            <pc:docMk/>
            <pc:sldMk cId="4137739847" sldId="3804"/>
            <ac:grpSpMk id="7" creationId="{937EBD28-86D1-4727-8B87-A9B81B8BBD07}"/>
          </ac:grpSpMkLst>
        </pc:grpChg>
        <pc:grpChg chg="add del mod">
          <ac:chgData name="Fremgen, Richard" userId="3a4bbaeb-684c-49c9-b6c8-ef8873b57369" providerId="ADAL" clId="{34BBDB2D-9AD5-490A-AC63-356DE1614E73}" dt="2022-08-11T12:37:21.871" v="4395" actId="165"/>
          <ac:grpSpMkLst>
            <pc:docMk/>
            <pc:sldMk cId="4137739847" sldId="3804"/>
            <ac:grpSpMk id="20" creationId="{1FA1C117-928B-4AB4-B588-771F63E523FE}"/>
          </ac:grpSpMkLst>
        </pc:grpChg>
        <pc:grpChg chg="add del mod">
          <ac:chgData name="Fremgen, Richard" userId="3a4bbaeb-684c-49c9-b6c8-ef8873b57369" providerId="ADAL" clId="{34BBDB2D-9AD5-490A-AC63-356DE1614E73}" dt="2022-08-11T12:38:00.842" v="4402" actId="165"/>
          <ac:grpSpMkLst>
            <pc:docMk/>
            <pc:sldMk cId="4137739847" sldId="3804"/>
            <ac:grpSpMk id="28" creationId="{A15C65FB-0CC7-45DA-B14E-147543579C12}"/>
          </ac:grpSpMkLst>
        </pc:grpChg>
        <pc:grpChg chg="add mod">
          <ac:chgData name="Fremgen, Richard" userId="3a4bbaeb-684c-49c9-b6c8-ef8873b57369" providerId="ADAL" clId="{34BBDB2D-9AD5-490A-AC63-356DE1614E73}" dt="2022-08-11T12:40:18.455" v="4759" actId="1076"/>
          <ac:grpSpMkLst>
            <pc:docMk/>
            <pc:sldMk cId="4137739847" sldId="3804"/>
            <ac:grpSpMk id="29" creationId="{B85F8F3A-40D6-48E4-9B9D-36A3462B445E}"/>
          </ac:grpSpMkLst>
        </pc:grpChg>
        <pc:grpChg chg="add mod">
          <ac:chgData name="Fremgen, Richard" userId="3a4bbaeb-684c-49c9-b6c8-ef8873b57369" providerId="ADAL" clId="{34BBDB2D-9AD5-490A-AC63-356DE1614E73}" dt="2022-08-11T12:40:04.621" v="4757" actId="1076"/>
          <ac:grpSpMkLst>
            <pc:docMk/>
            <pc:sldMk cId="4137739847" sldId="3804"/>
            <ac:grpSpMk id="31" creationId="{B4BA7001-7798-4F77-8C3D-456ECFA2E902}"/>
          </ac:grpSpMkLst>
        </pc:grpChg>
        <pc:picChg chg="add mod modCrop">
          <ac:chgData name="Fremgen, Richard" userId="3a4bbaeb-684c-49c9-b6c8-ef8873b57369" providerId="ADAL" clId="{34BBDB2D-9AD5-490A-AC63-356DE1614E73}" dt="2022-08-11T12:40:02.730" v="4756" actId="164"/>
          <ac:picMkLst>
            <pc:docMk/>
            <pc:sldMk cId="4137739847" sldId="3804"/>
            <ac:picMk id="6" creationId="{1282EC67-1DAA-45D6-A0B6-3E899BCB96F4}"/>
          </ac:picMkLst>
        </pc:picChg>
        <pc:cxnChg chg="add mod">
          <ac:chgData name="Fremgen, Richard" userId="3a4bbaeb-684c-49c9-b6c8-ef8873b57369" providerId="ADAL" clId="{34BBDB2D-9AD5-490A-AC63-356DE1614E73}" dt="2022-08-11T12:40:02.730" v="4756" actId="164"/>
          <ac:cxnSpMkLst>
            <pc:docMk/>
            <pc:sldMk cId="4137739847" sldId="3804"/>
            <ac:cxnSpMk id="12" creationId="{C08B8C24-0A8A-494A-87E6-ABA1B34E57FF}"/>
          </ac:cxnSpMkLst>
        </pc:cxnChg>
        <pc:cxnChg chg="add mod">
          <ac:chgData name="Fremgen, Richard" userId="3a4bbaeb-684c-49c9-b6c8-ef8873b57369" providerId="ADAL" clId="{34BBDB2D-9AD5-490A-AC63-356DE1614E73}" dt="2022-08-11T12:40:02.730" v="4756" actId="164"/>
          <ac:cxnSpMkLst>
            <pc:docMk/>
            <pc:sldMk cId="4137739847" sldId="3804"/>
            <ac:cxnSpMk id="13" creationId="{EFECDF6C-D680-44FE-8C3F-C45CF44DCDF1}"/>
          </ac:cxnSpMkLst>
        </pc:cxnChg>
      </pc:sldChg>
      <pc:sldChg chg="addSp delSp modSp new mod">
        <pc:chgData name="Fremgen, Richard" userId="3a4bbaeb-684c-49c9-b6c8-ef8873b57369" providerId="ADAL" clId="{34BBDB2D-9AD5-490A-AC63-356DE1614E73}" dt="2022-08-11T13:20:35.420" v="5702" actId="1076"/>
        <pc:sldMkLst>
          <pc:docMk/>
          <pc:sldMk cId="2961832299" sldId="3805"/>
        </pc:sldMkLst>
        <pc:spChg chg="mod">
          <ac:chgData name="Fremgen, Richard" userId="3a4bbaeb-684c-49c9-b6c8-ef8873b57369" providerId="ADAL" clId="{34BBDB2D-9AD5-490A-AC63-356DE1614E73}" dt="2022-08-11T12:56:31.182" v="5156" actId="20577"/>
          <ac:spMkLst>
            <pc:docMk/>
            <pc:sldMk cId="2961832299" sldId="3805"/>
            <ac:spMk id="2" creationId="{D10EC590-A201-4561-BA85-9491DF961048}"/>
          </ac:spMkLst>
        </pc:spChg>
        <pc:spChg chg="mod">
          <ac:chgData name="Fremgen, Richard" userId="3a4bbaeb-684c-49c9-b6c8-ef8873b57369" providerId="ADAL" clId="{34BBDB2D-9AD5-490A-AC63-356DE1614E73}" dt="2022-08-11T13:14:19.692" v="5431" actId="14100"/>
          <ac:spMkLst>
            <pc:docMk/>
            <pc:sldMk cId="2961832299" sldId="3805"/>
            <ac:spMk id="3" creationId="{9EE1B19A-4C9D-4721-894F-52E7D687796B}"/>
          </ac:spMkLst>
        </pc:spChg>
        <pc:spChg chg="del">
          <ac:chgData name="Fremgen, Richard" userId="3a4bbaeb-684c-49c9-b6c8-ef8873b57369" providerId="ADAL" clId="{34BBDB2D-9AD5-490A-AC63-356DE1614E73}" dt="2022-08-11T12:56:22.661" v="5123" actId="478"/>
          <ac:spMkLst>
            <pc:docMk/>
            <pc:sldMk cId="2961832299" sldId="3805"/>
            <ac:spMk id="4" creationId="{DE5C29BA-EA02-4C68-A668-4B59FC16FB28}"/>
          </ac:spMkLst>
        </pc:spChg>
        <pc:spChg chg="add mod">
          <ac:chgData name="Fremgen, Richard" userId="3a4bbaeb-684c-49c9-b6c8-ef8873b57369" providerId="ADAL" clId="{34BBDB2D-9AD5-490A-AC63-356DE1614E73}" dt="2022-08-11T13:20:35.420" v="5702" actId="1076"/>
          <ac:spMkLst>
            <pc:docMk/>
            <pc:sldMk cId="2961832299" sldId="3805"/>
            <ac:spMk id="8" creationId="{95DAA8E3-D923-40AC-A3F4-FAA244415609}"/>
          </ac:spMkLst>
        </pc:spChg>
        <pc:picChg chg="add del">
          <ac:chgData name="Fremgen, Richard" userId="3a4bbaeb-684c-49c9-b6c8-ef8873b57369" providerId="ADAL" clId="{34BBDB2D-9AD5-490A-AC63-356DE1614E73}" dt="2022-08-11T13:14:35.075" v="5436" actId="21"/>
          <ac:picMkLst>
            <pc:docMk/>
            <pc:sldMk cId="2961832299" sldId="3805"/>
            <ac:picMk id="6" creationId="{DD6BEAA6-9358-44A1-BA70-71A32F254455}"/>
          </ac:picMkLst>
        </pc:picChg>
        <pc:picChg chg="add mod">
          <ac:chgData name="Fremgen, Richard" userId="3a4bbaeb-684c-49c9-b6c8-ef8873b57369" providerId="ADAL" clId="{34BBDB2D-9AD5-490A-AC63-356DE1614E73}" dt="2022-08-11T13:16:35.935" v="5583" actId="1076"/>
          <ac:picMkLst>
            <pc:docMk/>
            <pc:sldMk cId="2961832299" sldId="3805"/>
            <ac:picMk id="7" creationId="{3F7C3992-2B77-4B6E-99AF-38201DD27257}"/>
          </ac:picMkLst>
        </pc:picChg>
      </pc:sldChg>
      <pc:sldChg chg="addSp delSp modSp new del mod">
        <pc:chgData name="Fremgen, Richard" userId="3a4bbaeb-684c-49c9-b6c8-ef8873b57369" providerId="ADAL" clId="{34BBDB2D-9AD5-490A-AC63-356DE1614E73}" dt="2022-08-11T13:15:33.180" v="5456" actId="47"/>
        <pc:sldMkLst>
          <pc:docMk/>
          <pc:sldMk cId="1529491155" sldId="3806"/>
        </pc:sldMkLst>
        <pc:spChg chg="del">
          <ac:chgData name="Fremgen, Richard" userId="3a4bbaeb-684c-49c9-b6c8-ef8873b57369" providerId="ADAL" clId="{34BBDB2D-9AD5-490A-AC63-356DE1614E73}" dt="2022-08-11T13:14:32.678" v="5435" actId="478"/>
          <ac:spMkLst>
            <pc:docMk/>
            <pc:sldMk cId="1529491155" sldId="3806"/>
            <ac:spMk id="3" creationId="{4463AD6B-0440-48D6-A32E-E8DBC45CA073}"/>
          </ac:spMkLst>
        </pc:spChg>
        <pc:spChg chg="del">
          <ac:chgData name="Fremgen, Richard" userId="3a4bbaeb-684c-49c9-b6c8-ef8873b57369" providerId="ADAL" clId="{34BBDB2D-9AD5-490A-AC63-356DE1614E73}" dt="2022-08-11T13:14:31.453" v="5434" actId="478"/>
          <ac:spMkLst>
            <pc:docMk/>
            <pc:sldMk cId="1529491155" sldId="3806"/>
            <ac:spMk id="4" creationId="{79A2147D-84DA-40A1-8479-0D45CFE8DDAC}"/>
          </ac:spMkLst>
        </pc:spChg>
        <pc:grpChg chg="add mod">
          <ac:chgData name="Fremgen, Richard" userId="3a4bbaeb-684c-49c9-b6c8-ef8873b57369" providerId="ADAL" clId="{34BBDB2D-9AD5-490A-AC63-356DE1614E73}" dt="2022-08-11T13:15:17.053" v="5447" actId="164"/>
          <ac:grpSpMkLst>
            <pc:docMk/>
            <pc:sldMk cId="1529491155" sldId="3806"/>
            <ac:grpSpMk id="7" creationId="{1379696E-CA54-4D48-8D46-9C26BF5F71E3}"/>
          </ac:grpSpMkLst>
        </pc:grpChg>
        <pc:picChg chg="add mod modCrop">
          <ac:chgData name="Fremgen, Richard" userId="3a4bbaeb-684c-49c9-b6c8-ef8873b57369" providerId="ADAL" clId="{34BBDB2D-9AD5-490A-AC63-356DE1614E73}" dt="2022-08-11T13:15:17.053" v="5447" actId="164"/>
          <ac:picMkLst>
            <pc:docMk/>
            <pc:sldMk cId="1529491155" sldId="3806"/>
            <ac:picMk id="5" creationId="{6055DFD2-D7CC-464A-81DE-389B15D9277A}"/>
          </ac:picMkLst>
        </pc:picChg>
        <pc:picChg chg="add mod modCrop">
          <ac:chgData name="Fremgen, Richard" userId="3a4bbaeb-684c-49c9-b6c8-ef8873b57369" providerId="ADAL" clId="{34BBDB2D-9AD5-490A-AC63-356DE1614E73}" dt="2022-08-11T13:15:17.053" v="5447" actId="164"/>
          <ac:picMkLst>
            <pc:docMk/>
            <pc:sldMk cId="1529491155" sldId="3806"/>
            <ac:picMk id="6" creationId="{4916B2BD-81D9-412D-9B87-339BD4BB801B}"/>
          </ac:picMkLst>
        </pc:picChg>
      </pc:sldChg>
      <pc:sldChg chg="addSp delSp modSp new mod">
        <pc:chgData name="Fremgen, Richard" userId="3a4bbaeb-684c-49c9-b6c8-ef8873b57369" providerId="ADAL" clId="{34BBDB2D-9AD5-490A-AC63-356DE1614E73}" dt="2022-08-11T13:35:42.685" v="6032" actId="1076"/>
        <pc:sldMkLst>
          <pc:docMk/>
          <pc:sldMk cId="2083141577" sldId="3806"/>
        </pc:sldMkLst>
        <pc:spChg chg="mod">
          <ac:chgData name="Fremgen, Richard" userId="3a4bbaeb-684c-49c9-b6c8-ef8873b57369" providerId="ADAL" clId="{34BBDB2D-9AD5-490A-AC63-356DE1614E73}" dt="2022-08-11T13:19:05.468" v="5620" actId="20577"/>
          <ac:spMkLst>
            <pc:docMk/>
            <pc:sldMk cId="2083141577" sldId="3806"/>
            <ac:spMk id="2" creationId="{A657EB7B-D30B-4A5F-9C4E-DEC23529EABE}"/>
          </ac:spMkLst>
        </pc:spChg>
        <pc:spChg chg="mod">
          <ac:chgData name="Fremgen, Richard" userId="3a4bbaeb-684c-49c9-b6c8-ef8873b57369" providerId="ADAL" clId="{34BBDB2D-9AD5-490A-AC63-356DE1614E73}" dt="2022-08-11T13:34:48.334" v="6031" actId="20577"/>
          <ac:spMkLst>
            <pc:docMk/>
            <pc:sldMk cId="2083141577" sldId="3806"/>
            <ac:spMk id="3" creationId="{C97B7834-ABCC-43F9-99CE-3D082513A8B9}"/>
          </ac:spMkLst>
        </pc:spChg>
        <pc:spChg chg="del">
          <ac:chgData name="Fremgen, Richard" userId="3a4bbaeb-684c-49c9-b6c8-ef8873b57369" providerId="ADAL" clId="{34BBDB2D-9AD5-490A-AC63-356DE1614E73}" dt="2022-08-11T13:17:37.274" v="5588" actId="478"/>
          <ac:spMkLst>
            <pc:docMk/>
            <pc:sldMk cId="2083141577" sldId="3806"/>
            <ac:spMk id="4" creationId="{DC3DB676-0789-4480-911B-F333A0377179}"/>
          </ac:spMkLst>
        </pc:spChg>
        <pc:spChg chg="add mod">
          <ac:chgData name="Fremgen, Richard" userId="3a4bbaeb-684c-49c9-b6c8-ef8873b57369" providerId="ADAL" clId="{34BBDB2D-9AD5-490A-AC63-356DE1614E73}" dt="2022-08-11T13:30:28.389" v="6006" actId="1076"/>
          <ac:spMkLst>
            <pc:docMk/>
            <pc:sldMk cId="2083141577" sldId="3806"/>
            <ac:spMk id="6" creationId="{373CE07A-EA58-4D8F-9412-38E29880B094}"/>
          </ac:spMkLst>
        </pc:spChg>
        <pc:spChg chg="add mod">
          <ac:chgData name="Fremgen, Richard" userId="3a4bbaeb-684c-49c9-b6c8-ef8873b57369" providerId="ADAL" clId="{34BBDB2D-9AD5-490A-AC63-356DE1614E73}" dt="2022-08-11T13:30:30.812" v="6007" actId="1076"/>
          <ac:spMkLst>
            <pc:docMk/>
            <pc:sldMk cId="2083141577" sldId="3806"/>
            <ac:spMk id="7" creationId="{703ED058-1428-4E4D-B320-2956005AED98}"/>
          </ac:spMkLst>
        </pc:spChg>
        <pc:spChg chg="add mod">
          <ac:chgData name="Fremgen, Richard" userId="3a4bbaeb-684c-49c9-b6c8-ef8873b57369" providerId="ADAL" clId="{34BBDB2D-9AD5-490A-AC63-356DE1614E73}" dt="2022-08-11T13:35:42.685" v="6032" actId="1076"/>
          <ac:spMkLst>
            <pc:docMk/>
            <pc:sldMk cId="2083141577" sldId="3806"/>
            <ac:spMk id="9" creationId="{E31BF0D5-ADB5-459E-8EE1-E843198B651A}"/>
          </ac:spMkLst>
        </pc:spChg>
        <pc:spChg chg="add mod">
          <ac:chgData name="Fremgen, Richard" userId="3a4bbaeb-684c-49c9-b6c8-ef8873b57369" providerId="ADAL" clId="{34BBDB2D-9AD5-490A-AC63-356DE1614E73}" dt="2022-08-11T13:30:33.508" v="6008" actId="1076"/>
          <ac:spMkLst>
            <pc:docMk/>
            <pc:sldMk cId="2083141577" sldId="3806"/>
            <ac:spMk id="10" creationId="{427A8351-46E1-4365-BF0C-E2D12D0A8136}"/>
          </ac:spMkLst>
        </pc:spChg>
        <pc:spChg chg="add mod">
          <ac:chgData name="Fremgen, Richard" userId="3a4bbaeb-684c-49c9-b6c8-ef8873b57369" providerId="ADAL" clId="{34BBDB2D-9AD5-490A-AC63-356DE1614E73}" dt="2022-08-11T13:31:11.636" v="6018" actId="1076"/>
          <ac:spMkLst>
            <pc:docMk/>
            <pc:sldMk cId="2083141577" sldId="3806"/>
            <ac:spMk id="11" creationId="{C40EC455-EDD4-4E52-A3CC-36E762F5B470}"/>
          </ac:spMkLst>
        </pc:spChg>
      </pc:sldChg>
      <pc:sldChg chg="addSp delSp modSp new mod">
        <pc:chgData name="Fremgen, Richard" userId="3a4bbaeb-684c-49c9-b6c8-ef8873b57369" providerId="ADAL" clId="{34BBDB2D-9AD5-490A-AC63-356DE1614E73}" dt="2022-08-11T13:53:51.158" v="6336" actId="1076"/>
        <pc:sldMkLst>
          <pc:docMk/>
          <pc:sldMk cId="1396681258" sldId="3807"/>
        </pc:sldMkLst>
        <pc:spChg chg="mod">
          <ac:chgData name="Fremgen, Richard" userId="3a4bbaeb-684c-49c9-b6c8-ef8873b57369" providerId="ADAL" clId="{34BBDB2D-9AD5-490A-AC63-356DE1614E73}" dt="2022-08-11T13:41:36.988" v="6208" actId="20577"/>
          <ac:spMkLst>
            <pc:docMk/>
            <pc:sldMk cId="1396681258" sldId="3807"/>
            <ac:spMk id="2" creationId="{9BEBA22B-24B5-4648-9FF8-20EB49080D14}"/>
          </ac:spMkLst>
        </pc:spChg>
        <pc:spChg chg="del">
          <ac:chgData name="Fremgen, Richard" userId="3a4bbaeb-684c-49c9-b6c8-ef8873b57369" providerId="ADAL" clId="{34BBDB2D-9AD5-490A-AC63-356DE1614E73}" dt="2022-08-11T13:42:19.893" v="6210" actId="478"/>
          <ac:spMkLst>
            <pc:docMk/>
            <pc:sldMk cId="1396681258" sldId="3807"/>
            <ac:spMk id="3" creationId="{F7528B84-4700-4E7D-B482-F56BBC25F253}"/>
          </ac:spMkLst>
        </pc:spChg>
        <pc:spChg chg="del">
          <ac:chgData name="Fremgen, Richard" userId="3a4bbaeb-684c-49c9-b6c8-ef8873b57369" providerId="ADAL" clId="{34BBDB2D-9AD5-490A-AC63-356DE1614E73}" dt="2022-08-11T13:41:40.067" v="6209" actId="478"/>
          <ac:spMkLst>
            <pc:docMk/>
            <pc:sldMk cId="1396681258" sldId="3807"/>
            <ac:spMk id="4" creationId="{E8A7D440-F20D-415D-B6F8-455394020C6C}"/>
          </ac:spMkLst>
        </pc:spChg>
        <pc:spChg chg="add del mod">
          <ac:chgData name="Fremgen, Richard" userId="3a4bbaeb-684c-49c9-b6c8-ef8873b57369" providerId="ADAL" clId="{34BBDB2D-9AD5-490A-AC63-356DE1614E73}" dt="2022-08-11T13:47:18.152" v="6250" actId="478"/>
          <ac:spMkLst>
            <pc:docMk/>
            <pc:sldMk cId="1396681258" sldId="3807"/>
            <ac:spMk id="11" creationId="{32511624-6825-47A9-943C-56C1AC5DE0EE}"/>
          </ac:spMkLst>
        </pc:spChg>
        <pc:spChg chg="add del mod">
          <ac:chgData name="Fremgen, Richard" userId="3a4bbaeb-684c-49c9-b6c8-ef8873b57369" providerId="ADAL" clId="{34BBDB2D-9AD5-490A-AC63-356DE1614E73}" dt="2022-08-11T13:47:20.737" v="6251" actId="478"/>
          <ac:spMkLst>
            <pc:docMk/>
            <pc:sldMk cId="1396681258" sldId="3807"/>
            <ac:spMk id="13" creationId="{C0C97A57-8E24-4926-B639-ED77DDECDDD1}"/>
          </ac:spMkLst>
        </pc:spChg>
        <pc:spChg chg="add mod">
          <ac:chgData name="Fremgen, Richard" userId="3a4bbaeb-684c-49c9-b6c8-ef8873b57369" providerId="ADAL" clId="{34BBDB2D-9AD5-490A-AC63-356DE1614E73}" dt="2022-08-11T13:53:48.301" v="6335" actId="164"/>
          <ac:spMkLst>
            <pc:docMk/>
            <pc:sldMk cId="1396681258" sldId="3807"/>
            <ac:spMk id="26" creationId="{26EC2021-DBDA-489C-8521-65923F7E159D}"/>
          </ac:spMkLst>
        </pc:spChg>
        <pc:spChg chg="add mod">
          <ac:chgData name="Fremgen, Richard" userId="3a4bbaeb-684c-49c9-b6c8-ef8873b57369" providerId="ADAL" clId="{34BBDB2D-9AD5-490A-AC63-356DE1614E73}" dt="2022-08-11T13:53:48.301" v="6335" actId="164"/>
          <ac:spMkLst>
            <pc:docMk/>
            <pc:sldMk cId="1396681258" sldId="3807"/>
            <ac:spMk id="27" creationId="{28CA95BF-6B19-4955-8F62-303294DCA9C8}"/>
          </ac:spMkLst>
        </pc:spChg>
        <pc:spChg chg="add mod">
          <ac:chgData name="Fremgen, Richard" userId="3a4bbaeb-684c-49c9-b6c8-ef8873b57369" providerId="ADAL" clId="{34BBDB2D-9AD5-490A-AC63-356DE1614E73}" dt="2022-08-11T13:53:48.301" v="6335" actId="164"/>
          <ac:spMkLst>
            <pc:docMk/>
            <pc:sldMk cId="1396681258" sldId="3807"/>
            <ac:spMk id="28" creationId="{CB843459-3308-4210-BB2F-08345D94DFFC}"/>
          </ac:spMkLst>
        </pc:spChg>
        <pc:spChg chg="add mod">
          <ac:chgData name="Fremgen, Richard" userId="3a4bbaeb-684c-49c9-b6c8-ef8873b57369" providerId="ADAL" clId="{34BBDB2D-9AD5-490A-AC63-356DE1614E73}" dt="2022-08-11T13:53:48.301" v="6335" actId="164"/>
          <ac:spMkLst>
            <pc:docMk/>
            <pc:sldMk cId="1396681258" sldId="3807"/>
            <ac:spMk id="29" creationId="{C5EEB69A-6875-49A3-BDE2-D5E6310EF318}"/>
          </ac:spMkLst>
        </pc:spChg>
        <pc:grpChg chg="add mod">
          <ac:chgData name="Fremgen, Richard" userId="3a4bbaeb-684c-49c9-b6c8-ef8873b57369" providerId="ADAL" clId="{34BBDB2D-9AD5-490A-AC63-356DE1614E73}" dt="2022-08-11T13:53:48.301" v="6335" actId="164"/>
          <ac:grpSpMkLst>
            <pc:docMk/>
            <pc:sldMk cId="1396681258" sldId="3807"/>
            <ac:grpSpMk id="25" creationId="{600D5BFE-6B02-438D-8A66-443A4104EC59}"/>
          </ac:grpSpMkLst>
        </pc:grpChg>
        <pc:grpChg chg="add mod">
          <ac:chgData name="Fremgen, Richard" userId="3a4bbaeb-684c-49c9-b6c8-ef8873b57369" providerId="ADAL" clId="{34BBDB2D-9AD5-490A-AC63-356DE1614E73}" dt="2022-08-11T13:53:51.158" v="6336" actId="1076"/>
          <ac:grpSpMkLst>
            <pc:docMk/>
            <pc:sldMk cId="1396681258" sldId="3807"/>
            <ac:grpSpMk id="30" creationId="{0313ED36-767B-41D7-B161-A4D7516676A9}"/>
          </ac:grpSpMkLst>
        </pc:grpChg>
        <pc:picChg chg="add del mod">
          <ac:chgData name="Fremgen, Richard" userId="3a4bbaeb-684c-49c9-b6c8-ef8873b57369" providerId="ADAL" clId="{34BBDB2D-9AD5-490A-AC63-356DE1614E73}" dt="2022-08-11T13:43:22.904" v="6219" actId="478"/>
          <ac:picMkLst>
            <pc:docMk/>
            <pc:sldMk cId="1396681258" sldId="3807"/>
            <ac:picMk id="6" creationId="{0D947B21-5891-44AE-932F-A4FD17DA11A2}"/>
          </ac:picMkLst>
        </pc:picChg>
        <pc:picChg chg="add del mod modCrop">
          <ac:chgData name="Fremgen, Richard" userId="3a4bbaeb-684c-49c9-b6c8-ef8873b57369" providerId="ADAL" clId="{34BBDB2D-9AD5-490A-AC63-356DE1614E73}" dt="2022-08-11T13:49:19.602" v="6266" actId="478"/>
          <ac:picMkLst>
            <pc:docMk/>
            <pc:sldMk cId="1396681258" sldId="3807"/>
            <ac:picMk id="8" creationId="{B2C1D3F9-DABE-4E09-AA59-F6D036F4318A}"/>
          </ac:picMkLst>
        </pc:picChg>
        <pc:picChg chg="add del mod modCrop">
          <ac:chgData name="Fremgen, Richard" userId="3a4bbaeb-684c-49c9-b6c8-ef8873b57369" providerId="ADAL" clId="{34BBDB2D-9AD5-490A-AC63-356DE1614E73}" dt="2022-08-11T13:49:13.819" v="6263" actId="478"/>
          <ac:picMkLst>
            <pc:docMk/>
            <pc:sldMk cId="1396681258" sldId="3807"/>
            <ac:picMk id="10" creationId="{638271E0-7667-4F71-A782-7859E4CE46BE}"/>
          </ac:picMkLst>
        </pc:picChg>
        <pc:picChg chg="add mod">
          <ac:chgData name="Fremgen, Richard" userId="3a4bbaeb-684c-49c9-b6c8-ef8873b57369" providerId="ADAL" clId="{34BBDB2D-9AD5-490A-AC63-356DE1614E73}" dt="2022-08-11T13:52:34.777" v="6295" actId="164"/>
          <ac:picMkLst>
            <pc:docMk/>
            <pc:sldMk cId="1396681258" sldId="3807"/>
            <ac:picMk id="15" creationId="{B2FB76ED-ABA5-4898-BFF7-A0875F25234A}"/>
          </ac:picMkLst>
        </pc:picChg>
        <pc:picChg chg="add mod">
          <ac:chgData name="Fremgen, Richard" userId="3a4bbaeb-684c-49c9-b6c8-ef8873b57369" providerId="ADAL" clId="{34BBDB2D-9AD5-490A-AC63-356DE1614E73}" dt="2022-08-11T13:52:34.777" v="6295" actId="164"/>
          <ac:picMkLst>
            <pc:docMk/>
            <pc:sldMk cId="1396681258" sldId="3807"/>
            <ac:picMk id="17" creationId="{7D0D565A-77C0-4594-9965-471002BA20B5}"/>
          </ac:picMkLst>
        </pc:picChg>
        <pc:picChg chg="add mod">
          <ac:chgData name="Fremgen, Richard" userId="3a4bbaeb-684c-49c9-b6c8-ef8873b57369" providerId="ADAL" clId="{34BBDB2D-9AD5-490A-AC63-356DE1614E73}" dt="2022-08-11T13:52:34.777" v="6295" actId="164"/>
          <ac:picMkLst>
            <pc:docMk/>
            <pc:sldMk cId="1396681258" sldId="3807"/>
            <ac:picMk id="19" creationId="{9483A5EA-56E2-4BB9-A02C-AD432B68D289}"/>
          </ac:picMkLst>
        </pc:picChg>
        <pc:picChg chg="add del mod">
          <ac:chgData name="Fremgen, Richard" userId="3a4bbaeb-684c-49c9-b6c8-ef8873b57369" providerId="ADAL" clId="{34BBDB2D-9AD5-490A-AC63-356DE1614E73}" dt="2022-08-11T13:52:34.777" v="6295" actId="164"/>
          <ac:picMkLst>
            <pc:docMk/>
            <pc:sldMk cId="1396681258" sldId="3807"/>
            <ac:picMk id="21" creationId="{A05F2CD2-5211-414B-939A-AED812821FB3}"/>
          </ac:picMkLst>
        </pc:picChg>
        <pc:picChg chg="add del mod">
          <ac:chgData name="Fremgen, Richard" userId="3a4bbaeb-684c-49c9-b6c8-ef8873b57369" providerId="ADAL" clId="{34BBDB2D-9AD5-490A-AC63-356DE1614E73}" dt="2022-08-11T13:52:21.734" v="6290" actId="478"/>
          <ac:picMkLst>
            <pc:docMk/>
            <pc:sldMk cId="1396681258" sldId="3807"/>
            <ac:picMk id="22" creationId="{91527B3C-C355-4BB6-949D-DDFE249FE00F}"/>
          </ac:picMkLst>
        </pc:picChg>
        <pc:picChg chg="add del mod">
          <ac:chgData name="Fremgen, Richard" userId="3a4bbaeb-684c-49c9-b6c8-ef8873b57369" providerId="ADAL" clId="{34BBDB2D-9AD5-490A-AC63-356DE1614E73}" dt="2022-08-11T13:52:21.236" v="6289" actId="478"/>
          <ac:picMkLst>
            <pc:docMk/>
            <pc:sldMk cId="1396681258" sldId="3807"/>
            <ac:picMk id="23" creationId="{ADB71ABE-35AC-4804-8BAD-789C8DC293F8}"/>
          </ac:picMkLst>
        </pc:picChg>
        <pc:picChg chg="add del mod">
          <ac:chgData name="Fremgen, Richard" userId="3a4bbaeb-684c-49c9-b6c8-ef8873b57369" providerId="ADAL" clId="{34BBDB2D-9AD5-490A-AC63-356DE1614E73}" dt="2022-08-11T13:52:22.333" v="6291" actId="478"/>
          <ac:picMkLst>
            <pc:docMk/>
            <pc:sldMk cId="1396681258" sldId="3807"/>
            <ac:picMk id="24" creationId="{19110CAA-BA0D-487C-ACB5-EAF51F0C3AB8}"/>
          </ac:picMkLst>
        </pc:picChg>
      </pc:sldChg>
      <pc:sldChg chg="addSp delSp modSp new mod">
        <pc:chgData name="Fremgen, Richard" userId="3a4bbaeb-684c-49c9-b6c8-ef8873b57369" providerId="ADAL" clId="{34BBDB2D-9AD5-490A-AC63-356DE1614E73}" dt="2022-08-11T14:11:04.686" v="7249" actId="1076"/>
        <pc:sldMkLst>
          <pc:docMk/>
          <pc:sldMk cId="1222783963" sldId="3808"/>
        </pc:sldMkLst>
        <pc:spChg chg="mod">
          <ac:chgData name="Fremgen, Richard" userId="3a4bbaeb-684c-49c9-b6c8-ef8873b57369" providerId="ADAL" clId="{34BBDB2D-9AD5-490A-AC63-356DE1614E73}" dt="2022-08-11T13:56:46.183" v="6346" actId="20577"/>
          <ac:spMkLst>
            <pc:docMk/>
            <pc:sldMk cId="1222783963" sldId="3808"/>
            <ac:spMk id="2" creationId="{AFE83CFF-8C4D-4D28-BFD0-6734670B5B69}"/>
          </ac:spMkLst>
        </pc:spChg>
        <pc:spChg chg="mod">
          <ac:chgData name="Fremgen, Richard" userId="3a4bbaeb-684c-49c9-b6c8-ef8873b57369" providerId="ADAL" clId="{34BBDB2D-9AD5-490A-AC63-356DE1614E73}" dt="2022-08-11T14:10:50.167" v="7246" actId="14100"/>
          <ac:spMkLst>
            <pc:docMk/>
            <pc:sldMk cId="1222783963" sldId="3808"/>
            <ac:spMk id="3" creationId="{9DA3DB96-5E22-4DB6-9591-AD0C9340DF9A}"/>
          </ac:spMkLst>
        </pc:spChg>
        <pc:spChg chg="del">
          <ac:chgData name="Fremgen, Richard" userId="3a4bbaeb-684c-49c9-b6c8-ef8873b57369" providerId="ADAL" clId="{34BBDB2D-9AD5-490A-AC63-356DE1614E73}" dt="2022-08-11T13:55:33.510" v="6339" actId="478"/>
          <ac:spMkLst>
            <pc:docMk/>
            <pc:sldMk cId="1222783963" sldId="3808"/>
            <ac:spMk id="4" creationId="{58436146-C353-4405-8295-5E68DE6B9214}"/>
          </ac:spMkLst>
        </pc:spChg>
        <pc:picChg chg="add mod">
          <ac:chgData name="Fremgen, Richard" userId="3a4bbaeb-684c-49c9-b6c8-ef8873b57369" providerId="ADAL" clId="{34BBDB2D-9AD5-490A-AC63-356DE1614E73}" dt="2022-08-11T14:11:04.686" v="7249" actId="1076"/>
          <ac:picMkLst>
            <pc:docMk/>
            <pc:sldMk cId="1222783963" sldId="3808"/>
            <ac:picMk id="5" creationId="{0EA2BE3D-6156-4045-91E7-8861630AF27B}"/>
          </ac:picMkLst>
        </pc:picChg>
      </pc:sldChg>
      <pc:sldChg chg="modSp add mod">
        <pc:chgData name="Fremgen, Richard" userId="3a4bbaeb-684c-49c9-b6c8-ef8873b57369" providerId="ADAL" clId="{34BBDB2D-9AD5-490A-AC63-356DE1614E73}" dt="2022-08-11T14:18:04.327" v="7390" actId="20577"/>
        <pc:sldMkLst>
          <pc:docMk/>
          <pc:sldMk cId="120175301" sldId="3809"/>
        </pc:sldMkLst>
        <pc:spChg chg="mod">
          <ac:chgData name="Fremgen, Richard" userId="3a4bbaeb-684c-49c9-b6c8-ef8873b57369" providerId="ADAL" clId="{34BBDB2D-9AD5-490A-AC63-356DE1614E73}" dt="2022-08-11T14:18:04.327" v="7390" actId="20577"/>
          <ac:spMkLst>
            <pc:docMk/>
            <pc:sldMk cId="120175301" sldId="3809"/>
            <ac:spMk id="2" creationId="{24C593C8-7A60-4926-8E79-861FE8BF784E}"/>
          </ac:spMkLst>
        </pc:spChg>
      </pc:sldChg>
      <pc:sldMasterChg chg="delSldLayout">
        <pc:chgData name="Fremgen, Richard" userId="3a4bbaeb-684c-49c9-b6c8-ef8873b57369" providerId="ADAL" clId="{34BBDB2D-9AD5-490A-AC63-356DE1614E73}" dt="2022-08-10T18:05:34.470" v="113" actId="47"/>
        <pc:sldMasterMkLst>
          <pc:docMk/>
          <pc:sldMasterMk cId="1876104146" sldId="2147483759"/>
        </pc:sldMasterMkLst>
        <pc:sldLayoutChg chg="del">
          <pc:chgData name="Fremgen, Richard" userId="3a4bbaeb-684c-49c9-b6c8-ef8873b57369" providerId="ADAL" clId="{34BBDB2D-9AD5-490A-AC63-356DE1614E73}" dt="2022-08-10T18:05:34.470" v="113" actId="47"/>
          <pc:sldLayoutMkLst>
            <pc:docMk/>
            <pc:sldMasterMk cId="1876104146" sldId="2147483759"/>
            <pc:sldLayoutMk cId="2441318866" sldId="2147484097"/>
          </pc:sldLayoutMkLst>
        </pc:sldLayoutChg>
      </pc:sldMasterChg>
    </pc:docChg>
  </pc:docChgLst>
  <pc:docChgLst>
    <pc:chgData name="Fremgen, Richard" userId="3a4bbaeb-684c-49c9-b6c8-ef8873b57369" providerId="ADAL" clId="{0535EE7F-1604-4C3B-B537-5CD2A6C70A3D}"/>
    <pc:docChg chg="custSel addSld delSld modSld sldOrd modSection">
      <pc:chgData name="Fremgen, Richard" userId="3a4bbaeb-684c-49c9-b6c8-ef8873b57369" providerId="ADAL" clId="{0535EE7F-1604-4C3B-B537-5CD2A6C70A3D}" dt="2022-07-21T14:34:06.453" v="759" actId="478"/>
      <pc:docMkLst>
        <pc:docMk/>
      </pc:docMkLst>
      <pc:sldChg chg="addSp delSp modSp new mod">
        <pc:chgData name="Fremgen, Richard" userId="3a4bbaeb-684c-49c9-b6c8-ef8873b57369" providerId="ADAL" clId="{0535EE7F-1604-4C3B-B537-5CD2A6C70A3D}" dt="2022-07-21T14:31:10.154" v="658" actId="21"/>
        <pc:sldMkLst>
          <pc:docMk/>
          <pc:sldMk cId="1062640946" sldId="3784"/>
        </pc:sldMkLst>
        <pc:spChg chg="mod">
          <ac:chgData name="Fremgen, Richard" userId="3a4bbaeb-684c-49c9-b6c8-ef8873b57369" providerId="ADAL" clId="{0535EE7F-1604-4C3B-B537-5CD2A6C70A3D}" dt="2022-07-21T14:04:14.692" v="493" actId="114"/>
          <ac:spMkLst>
            <pc:docMk/>
            <pc:sldMk cId="1062640946" sldId="3784"/>
            <ac:spMk id="2" creationId="{0A307B8F-535E-4855-BCE8-2EBE32ADA9F8}"/>
          </ac:spMkLst>
        </pc:spChg>
        <pc:spChg chg="del">
          <ac:chgData name="Fremgen, Richard" userId="3a4bbaeb-684c-49c9-b6c8-ef8873b57369" providerId="ADAL" clId="{0535EE7F-1604-4C3B-B537-5CD2A6C70A3D}" dt="2022-07-21T13:04:58.904" v="1" actId="478"/>
          <ac:spMkLst>
            <pc:docMk/>
            <pc:sldMk cId="1062640946" sldId="3784"/>
            <ac:spMk id="3" creationId="{6F5B5437-3633-44ED-9F39-F746F55C7F22}"/>
          </ac:spMkLst>
        </pc:spChg>
        <pc:spChg chg="add mod">
          <ac:chgData name="Fremgen, Richard" userId="3a4bbaeb-684c-49c9-b6c8-ef8873b57369" providerId="ADAL" clId="{0535EE7F-1604-4C3B-B537-5CD2A6C70A3D}" dt="2022-07-21T14:04:21.474" v="495" actId="14100"/>
          <ac:spMkLst>
            <pc:docMk/>
            <pc:sldMk cId="1062640946" sldId="3784"/>
            <ac:spMk id="6" creationId="{CD3F1F33-F1B5-4742-B762-21B796EDDC89}"/>
          </ac:spMkLst>
        </pc:spChg>
        <pc:spChg chg="add mod">
          <ac:chgData name="Fremgen, Richard" userId="3a4bbaeb-684c-49c9-b6c8-ef8873b57369" providerId="ADAL" clId="{0535EE7F-1604-4C3B-B537-5CD2A6C70A3D}" dt="2022-07-21T13:13:16.052" v="190" actId="14100"/>
          <ac:spMkLst>
            <pc:docMk/>
            <pc:sldMk cId="1062640946" sldId="3784"/>
            <ac:spMk id="7" creationId="{843A572A-DA28-473B-83AD-691EC06925AF}"/>
          </ac:spMkLst>
        </pc:spChg>
        <pc:picChg chg="add mod">
          <ac:chgData name="Fremgen, Richard" userId="3a4bbaeb-684c-49c9-b6c8-ef8873b57369" providerId="ADAL" clId="{0535EE7F-1604-4C3B-B537-5CD2A6C70A3D}" dt="2022-07-21T13:11:51.151" v="64" actId="1076"/>
          <ac:picMkLst>
            <pc:docMk/>
            <pc:sldMk cId="1062640946" sldId="3784"/>
            <ac:picMk id="5" creationId="{8D904163-BD53-47AB-BA4E-E0031996028A}"/>
          </ac:picMkLst>
        </pc:picChg>
        <pc:picChg chg="add del mod">
          <ac:chgData name="Fremgen, Richard" userId="3a4bbaeb-684c-49c9-b6c8-ef8873b57369" providerId="ADAL" clId="{0535EE7F-1604-4C3B-B537-5CD2A6C70A3D}" dt="2022-07-21T13:14:22.473" v="199" actId="478"/>
          <ac:picMkLst>
            <pc:docMk/>
            <pc:sldMk cId="1062640946" sldId="3784"/>
            <ac:picMk id="9" creationId="{1F2F01D8-7497-4C70-860E-7870AF0272CB}"/>
          </ac:picMkLst>
        </pc:picChg>
        <pc:picChg chg="add mod">
          <ac:chgData name="Fremgen, Richard" userId="3a4bbaeb-684c-49c9-b6c8-ef8873b57369" providerId="ADAL" clId="{0535EE7F-1604-4C3B-B537-5CD2A6C70A3D}" dt="2022-07-21T14:04:23.594" v="496" actId="1076"/>
          <ac:picMkLst>
            <pc:docMk/>
            <pc:sldMk cId="1062640946" sldId="3784"/>
            <ac:picMk id="11" creationId="{B4F79DBB-7047-4562-81EC-30578B66C5B4}"/>
          </ac:picMkLst>
        </pc:picChg>
        <pc:picChg chg="add del mod">
          <ac:chgData name="Fremgen, Richard" userId="3a4bbaeb-684c-49c9-b6c8-ef8873b57369" providerId="ADAL" clId="{0535EE7F-1604-4C3B-B537-5CD2A6C70A3D}" dt="2022-07-21T14:31:10.154" v="658" actId="21"/>
          <ac:picMkLst>
            <pc:docMk/>
            <pc:sldMk cId="1062640946" sldId="3784"/>
            <ac:picMk id="12" creationId="{850FE798-DF64-49CC-B063-F1A4B979BD9A}"/>
          </ac:picMkLst>
        </pc:picChg>
      </pc:sldChg>
      <pc:sldChg chg="addSp delSp modSp new mod">
        <pc:chgData name="Fremgen, Richard" userId="3a4bbaeb-684c-49c9-b6c8-ef8873b57369" providerId="ADAL" clId="{0535EE7F-1604-4C3B-B537-5CD2A6C70A3D}" dt="2022-07-21T13:48:09.318" v="285" actId="14100"/>
        <pc:sldMkLst>
          <pc:docMk/>
          <pc:sldMk cId="1001169022" sldId="3785"/>
        </pc:sldMkLst>
        <pc:spChg chg="mod">
          <ac:chgData name="Fremgen, Richard" userId="3a4bbaeb-684c-49c9-b6c8-ef8873b57369" providerId="ADAL" clId="{0535EE7F-1604-4C3B-B537-5CD2A6C70A3D}" dt="2022-07-21T13:47:21.205" v="273" actId="20577"/>
          <ac:spMkLst>
            <pc:docMk/>
            <pc:sldMk cId="1001169022" sldId="3785"/>
            <ac:spMk id="2" creationId="{60D6426E-B5B8-4C68-BEB4-F921E6FEA3E5}"/>
          </ac:spMkLst>
        </pc:spChg>
        <pc:spChg chg="del mod">
          <ac:chgData name="Fremgen, Richard" userId="3a4bbaeb-684c-49c9-b6c8-ef8873b57369" providerId="ADAL" clId="{0535EE7F-1604-4C3B-B537-5CD2A6C70A3D}" dt="2022-07-21T13:47:01.015" v="248" actId="478"/>
          <ac:spMkLst>
            <pc:docMk/>
            <pc:sldMk cId="1001169022" sldId="3785"/>
            <ac:spMk id="3" creationId="{7180C507-6C71-4DE5-BC87-8BE08F3E6D16}"/>
          </ac:spMkLst>
        </pc:spChg>
        <pc:spChg chg="del">
          <ac:chgData name="Fremgen, Richard" userId="3a4bbaeb-684c-49c9-b6c8-ef8873b57369" providerId="ADAL" clId="{0535EE7F-1604-4C3B-B537-5CD2A6C70A3D}" dt="2022-07-21T13:17:39.517" v="205" actId="478"/>
          <ac:spMkLst>
            <pc:docMk/>
            <pc:sldMk cId="1001169022" sldId="3785"/>
            <ac:spMk id="4" creationId="{EF732671-40A1-44DD-9AC9-4B929AB10CD6}"/>
          </ac:spMkLst>
        </pc:spChg>
        <pc:spChg chg="add del mod">
          <ac:chgData name="Fremgen, Richard" userId="3a4bbaeb-684c-49c9-b6c8-ef8873b57369" providerId="ADAL" clId="{0535EE7F-1604-4C3B-B537-5CD2A6C70A3D}" dt="2022-07-21T13:47:04.647" v="249" actId="478"/>
          <ac:spMkLst>
            <pc:docMk/>
            <pc:sldMk cId="1001169022" sldId="3785"/>
            <ac:spMk id="8" creationId="{A876FEE2-0EA1-4712-91C6-C8F4194552A8}"/>
          </ac:spMkLst>
        </pc:spChg>
        <pc:picChg chg="add mod">
          <ac:chgData name="Fremgen, Richard" userId="3a4bbaeb-684c-49c9-b6c8-ef8873b57369" providerId="ADAL" clId="{0535EE7F-1604-4C3B-B537-5CD2A6C70A3D}" dt="2022-07-21T13:48:09.318" v="285" actId="14100"/>
          <ac:picMkLst>
            <pc:docMk/>
            <pc:sldMk cId="1001169022" sldId="3785"/>
            <ac:picMk id="6" creationId="{5F30713D-3F36-4309-8577-722991374D74}"/>
          </ac:picMkLst>
        </pc:picChg>
        <pc:picChg chg="add mod">
          <ac:chgData name="Fremgen, Richard" userId="3a4bbaeb-684c-49c9-b6c8-ef8873b57369" providerId="ADAL" clId="{0535EE7F-1604-4C3B-B537-5CD2A6C70A3D}" dt="2022-07-21T13:48:00.286" v="281" actId="1076"/>
          <ac:picMkLst>
            <pc:docMk/>
            <pc:sldMk cId="1001169022" sldId="3785"/>
            <ac:picMk id="10" creationId="{B5103C0E-64B6-49DF-936A-9B8B99D9A611}"/>
          </ac:picMkLst>
        </pc:picChg>
      </pc:sldChg>
      <pc:sldChg chg="addSp delSp modSp new mod">
        <pc:chgData name="Fremgen, Richard" userId="3a4bbaeb-684c-49c9-b6c8-ef8873b57369" providerId="ADAL" clId="{0535EE7F-1604-4C3B-B537-5CD2A6C70A3D}" dt="2022-07-21T13:52:47.957" v="333" actId="14100"/>
        <pc:sldMkLst>
          <pc:docMk/>
          <pc:sldMk cId="122640110" sldId="3786"/>
        </pc:sldMkLst>
        <pc:spChg chg="mod">
          <ac:chgData name="Fremgen, Richard" userId="3a4bbaeb-684c-49c9-b6c8-ef8873b57369" providerId="ADAL" clId="{0535EE7F-1604-4C3B-B537-5CD2A6C70A3D}" dt="2022-07-21T13:51:47.365" v="323" actId="20577"/>
          <ac:spMkLst>
            <pc:docMk/>
            <pc:sldMk cId="122640110" sldId="3786"/>
            <ac:spMk id="2" creationId="{57923BE8-CED2-481C-8F83-09ABD71842FC}"/>
          </ac:spMkLst>
        </pc:spChg>
        <pc:spChg chg="del">
          <ac:chgData name="Fremgen, Richard" userId="3a4bbaeb-684c-49c9-b6c8-ef8873b57369" providerId="ADAL" clId="{0535EE7F-1604-4C3B-B537-5CD2A6C70A3D}" dt="2022-07-21T13:52:07.242" v="324" actId="478"/>
          <ac:spMkLst>
            <pc:docMk/>
            <pc:sldMk cId="122640110" sldId="3786"/>
            <ac:spMk id="3" creationId="{DBC64213-BD90-42D3-9BE3-630EE7B58AE6}"/>
          </ac:spMkLst>
        </pc:spChg>
        <pc:spChg chg="del">
          <ac:chgData name="Fremgen, Richard" userId="3a4bbaeb-684c-49c9-b6c8-ef8873b57369" providerId="ADAL" clId="{0535EE7F-1604-4C3B-B537-5CD2A6C70A3D}" dt="2022-07-21T13:52:10.144" v="325" actId="478"/>
          <ac:spMkLst>
            <pc:docMk/>
            <pc:sldMk cId="122640110" sldId="3786"/>
            <ac:spMk id="4" creationId="{427E7B74-CC94-4C24-ADEC-4112391FB472}"/>
          </ac:spMkLst>
        </pc:spChg>
        <pc:spChg chg="add mod">
          <ac:chgData name="Fremgen, Richard" userId="3a4bbaeb-684c-49c9-b6c8-ef8873b57369" providerId="ADAL" clId="{0535EE7F-1604-4C3B-B537-5CD2A6C70A3D}" dt="2022-07-21T13:52:47.957" v="333" actId="14100"/>
          <ac:spMkLst>
            <pc:docMk/>
            <pc:sldMk cId="122640110" sldId="3786"/>
            <ac:spMk id="7" creationId="{14A7E1F2-B84E-47D7-AE36-39128ABA4818}"/>
          </ac:spMkLst>
        </pc:spChg>
        <pc:picChg chg="add mod">
          <ac:chgData name="Fremgen, Richard" userId="3a4bbaeb-684c-49c9-b6c8-ef8873b57369" providerId="ADAL" clId="{0535EE7F-1604-4C3B-B537-5CD2A6C70A3D}" dt="2022-07-21T13:52:17.686" v="328" actId="1076"/>
          <ac:picMkLst>
            <pc:docMk/>
            <pc:sldMk cId="122640110" sldId="3786"/>
            <ac:picMk id="6" creationId="{39E7272F-445B-4280-9B77-BBCBAE2D2C08}"/>
          </ac:picMkLst>
        </pc:picChg>
      </pc:sldChg>
      <pc:sldChg chg="addSp delSp modSp new mod">
        <pc:chgData name="Fremgen, Richard" userId="3a4bbaeb-684c-49c9-b6c8-ef8873b57369" providerId="ADAL" clId="{0535EE7F-1604-4C3B-B537-5CD2A6C70A3D}" dt="2022-07-21T13:49:42.810" v="314" actId="1076"/>
        <pc:sldMkLst>
          <pc:docMk/>
          <pc:sldMk cId="91991983" sldId="3787"/>
        </pc:sldMkLst>
        <pc:spChg chg="mod">
          <ac:chgData name="Fremgen, Richard" userId="3a4bbaeb-684c-49c9-b6c8-ef8873b57369" providerId="ADAL" clId="{0535EE7F-1604-4C3B-B537-5CD2A6C70A3D}" dt="2022-07-21T13:49:41.775" v="313" actId="20577"/>
          <ac:spMkLst>
            <pc:docMk/>
            <pc:sldMk cId="91991983" sldId="3787"/>
            <ac:spMk id="2" creationId="{841BFD78-15A1-41B2-90E6-899CD003B347}"/>
          </ac:spMkLst>
        </pc:spChg>
        <pc:spChg chg="del">
          <ac:chgData name="Fremgen, Richard" userId="3a4bbaeb-684c-49c9-b6c8-ef8873b57369" providerId="ADAL" clId="{0535EE7F-1604-4C3B-B537-5CD2A6C70A3D}" dt="2022-07-21T13:49:26.322" v="287" actId="478"/>
          <ac:spMkLst>
            <pc:docMk/>
            <pc:sldMk cId="91991983" sldId="3787"/>
            <ac:spMk id="3" creationId="{2AF1B59F-E7EB-4AFE-9E0F-C069BD8B4704}"/>
          </ac:spMkLst>
        </pc:spChg>
        <pc:spChg chg="del">
          <ac:chgData name="Fremgen, Richard" userId="3a4bbaeb-684c-49c9-b6c8-ef8873b57369" providerId="ADAL" clId="{0535EE7F-1604-4C3B-B537-5CD2A6C70A3D}" dt="2022-07-21T13:49:35.165" v="292" actId="478"/>
          <ac:spMkLst>
            <pc:docMk/>
            <pc:sldMk cId="91991983" sldId="3787"/>
            <ac:spMk id="4" creationId="{B7772834-8CF6-4FD0-A932-95D600829733}"/>
          </ac:spMkLst>
        </pc:spChg>
        <pc:picChg chg="add mod modCrop">
          <ac:chgData name="Fremgen, Richard" userId="3a4bbaeb-684c-49c9-b6c8-ef8873b57369" providerId="ADAL" clId="{0535EE7F-1604-4C3B-B537-5CD2A6C70A3D}" dt="2022-07-21T13:49:42.810" v="314" actId="1076"/>
          <ac:picMkLst>
            <pc:docMk/>
            <pc:sldMk cId="91991983" sldId="3787"/>
            <ac:picMk id="6" creationId="{A4A7D106-BE73-42F9-87E4-69B209E700A9}"/>
          </ac:picMkLst>
        </pc:picChg>
      </pc:sldChg>
      <pc:sldChg chg="addSp delSp modSp new del mod">
        <pc:chgData name="Fremgen, Richard" userId="3a4bbaeb-684c-49c9-b6c8-ef8873b57369" providerId="ADAL" clId="{0535EE7F-1604-4C3B-B537-5CD2A6C70A3D}" dt="2022-07-21T14:05:35.232" v="503" actId="2696"/>
        <pc:sldMkLst>
          <pc:docMk/>
          <pc:sldMk cId="3425788606" sldId="3788"/>
        </pc:sldMkLst>
        <pc:spChg chg="mod">
          <ac:chgData name="Fremgen, Richard" userId="3a4bbaeb-684c-49c9-b6c8-ef8873b57369" providerId="ADAL" clId="{0535EE7F-1604-4C3B-B537-5CD2A6C70A3D}" dt="2022-07-21T14:00:02.126" v="358" actId="20577"/>
          <ac:spMkLst>
            <pc:docMk/>
            <pc:sldMk cId="3425788606" sldId="3788"/>
            <ac:spMk id="2" creationId="{BD0E577D-1A44-4E93-8631-009CF58DD123}"/>
          </ac:spMkLst>
        </pc:spChg>
        <pc:spChg chg="del">
          <ac:chgData name="Fremgen, Richard" userId="3a4bbaeb-684c-49c9-b6c8-ef8873b57369" providerId="ADAL" clId="{0535EE7F-1604-4C3B-B537-5CD2A6C70A3D}" dt="2022-07-21T13:59:13.273" v="335" actId="478"/>
          <ac:spMkLst>
            <pc:docMk/>
            <pc:sldMk cId="3425788606" sldId="3788"/>
            <ac:spMk id="3" creationId="{87E2042D-E0A5-4068-BC01-AF8ACDF14906}"/>
          </ac:spMkLst>
        </pc:spChg>
        <pc:spChg chg="add mod">
          <ac:chgData name="Fremgen, Richard" userId="3a4bbaeb-684c-49c9-b6c8-ef8873b57369" providerId="ADAL" clId="{0535EE7F-1604-4C3B-B537-5CD2A6C70A3D}" dt="2022-07-21T13:59:34.247" v="343" actId="14100"/>
          <ac:spMkLst>
            <pc:docMk/>
            <pc:sldMk cId="3425788606" sldId="3788"/>
            <ac:spMk id="6" creationId="{3791E7C8-8503-48FD-A55A-4DB4A0A4CE42}"/>
          </ac:spMkLst>
        </pc:spChg>
        <pc:picChg chg="add mod">
          <ac:chgData name="Fremgen, Richard" userId="3a4bbaeb-684c-49c9-b6c8-ef8873b57369" providerId="ADAL" clId="{0535EE7F-1604-4C3B-B537-5CD2A6C70A3D}" dt="2022-07-21T13:59:17.312" v="337" actId="1076"/>
          <ac:picMkLst>
            <pc:docMk/>
            <pc:sldMk cId="3425788606" sldId="3788"/>
            <ac:picMk id="5" creationId="{CA81C329-7CB6-4C96-B3FE-EB17885633DA}"/>
          </ac:picMkLst>
        </pc:picChg>
      </pc:sldChg>
      <pc:sldChg chg="addSp delSp modSp new mod ord">
        <pc:chgData name="Fremgen, Richard" userId="3a4bbaeb-684c-49c9-b6c8-ef8873b57369" providerId="ADAL" clId="{0535EE7F-1604-4C3B-B537-5CD2A6C70A3D}" dt="2022-07-21T14:05:13.705" v="502" actId="14100"/>
        <pc:sldMkLst>
          <pc:docMk/>
          <pc:sldMk cId="3352652534" sldId="3789"/>
        </pc:sldMkLst>
        <pc:spChg chg="mod">
          <ac:chgData name="Fremgen, Richard" userId="3a4bbaeb-684c-49c9-b6c8-ef8873b57369" providerId="ADAL" clId="{0535EE7F-1604-4C3B-B537-5CD2A6C70A3D}" dt="2022-07-21T14:02:28.142" v="461" actId="114"/>
          <ac:spMkLst>
            <pc:docMk/>
            <pc:sldMk cId="3352652534" sldId="3789"/>
            <ac:spMk id="2" creationId="{D80B2444-1F54-4F1C-ADE7-0114D811A84A}"/>
          </ac:spMkLst>
        </pc:spChg>
        <pc:spChg chg="del">
          <ac:chgData name="Fremgen, Richard" userId="3a4bbaeb-684c-49c9-b6c8-ef8873b57369" providerId="ADAL" clId="{0535EE7F-1604-4C3B-B537-5CD2A6C70A3D}" dt="2022-07-21T14:02:32.575" v="463" actId="478"/>
          <ac:spMkLst>
            <pc:docMk/>
            <pc:sldMk cId="3352652534" sldId="3789"/>
            <ac:spMk id="3" creationId="{17C8F3BE-5C54-4F35-9E04-F1777CC712A9}"/>
          </ac:spMkLst>
        </pc:spChg>
        <pc:spChg chg="add del mod">
          <ac:chgData name="Fremgen, Richard" userId="3a4bbaeb-684c-49c9-b6c8-ef8873b57369" providerId="ADAL" clId="{0535EE7F-1604-4C3B-B537-5CD2A6C70A3D}" dt="2022-07-21T14:02:30.295" v="462" actId="478"/>
          <ac:spMkLst>
            <pc:docMk/>
            <pc:sldMk cId="3352652534" sldId="3789"/>
            <ac:spMk id="4" creationId="{96AF6094-701B-4D30-8DF4-60E20D7CCD71}"/>
          </ac:spMkLst>
        </pc:spChg>
        <pc:spChg chg="add mod">
          <ac:chgData name="Fremgen, Richard" userId="3a4bbaeb-684c-49c9-b6c8-ef8873b57369" providerId="ADAL" clId="{0535EE7F-1604-4C3B-B537-5CD2A6C70A3D}" dt="2022-07-21T14:05:13.705" v="502" actId="14100"/>
          <ac:spMkLst>
            <pc:docMk/>
            <pc:sldMk cId="3352652534" sldId="3789"/>
            <ac:spMk id="11" creationId="{EE893181-3CB1-4540-BA3F-DFBDA2C0A1AE}"/>
          </ac:spMkLst>
        </pc:spChg>
        <pc:picChg chg="add del mod modCrop">
          <ac:chgData name="Fremgen, Richard" userId="3a4bbaeb-684c-49c9-b6c8-ef8873b57369" providerId="ADAL" clId="{0535EE7F-1604-4C3B-B537-5CD2A6C70A3D}" dt="2022-07-21T14:03:57.319" v="483" actId="478"/>
          <ac:picMkLst>
            <pc:docMk/>
            <pc:sldMk cId="3352652534" sldId="3789"/>
            <ac:picMk id="6" creationId="{7A4CF8A9-9D85-46E0-B8EB-8F1A7FE43DEE}"/>
          </ac:picMkLst>
        </pc:picChg>
        <pc:picChg chg="add del mod">
          <ac:chgData name="Fremgen, Richard" userId="3a4bbaeb-684c-49c9-b6c8-ef8873b57369" providerId="ADAL" clId="{0535EE7F-1604-4C3B-B537-5CD2A6C70A3D}" dt="2022-07-21T14:03:58.931" v="484" actId="478"/>
          <ac:picMkLst>
            <pc:docMk/>
            <pc:sldMk cId="3352652534" sldId="3789"/>
            <ac:picMk id="8" creationId="{F5596A1D-742A-4886-B01E-29A2952E31DB}"/>
          </ac:picMkLst>
        </pc:picChg>
        <pc:picChg chg="add mod">
          <ac:chgData name="Fremgen, Richard" userId="3a4bbaeb-684c-49c9-b6c8-ef8873b57369" providerId="ADAL" clId="{0535EE7F-1604-4C3B-B537-5CD2A6C70A3D}" dt="2022-07-21T14:04:51.394" v="499" actId="1076"/>
          <ac:picMkLst>
            <pc:docMk/>
            <pc:sldMk cId="3352652534" sldId="3789"/>
            <ac:picMk id="10" creationId="{8512470E-7767-49E7-8210-5691C24CC445}"/>
          </ac:picMkLst>
        </pc:picChg>
      </pc:sldChg>
      <pc:sldChg chg="modSp add mod">
        <pc:chgData name="Fremgen, Richard" userId="3a4bbaeb-684c-49c9-b6c8-ef8873b57369" providerId="ADAL" clId="{0535EE7F-1604-4C3B-B537-5CD2A6C70A3D}" dt="2022-07-21T14:03:48.922" v="480" actId="1076"/>
        <pc:sldMkLst>
          <pc:docMk/>
          <pc:sldMk cId="3011129420" sldId="3790"/>
        </pc:sldMkLst>
        <pc:picChg chg="mod">
          <ac:chgData name="Fremgen, Richard" userId="3a4bbaeb-684c-49c9-b6c8-ef8873b57369" providerId="ADAL" clId="{0535EE7F-1604-4C3B-B537-5CD2A6C70A3D}" dt="2022-07-21T14:03:43.019" v="476" actId="1076"/>
          <ac:picMkLst>
            <pc:docMk/>
            <pc:sldMk cId="3011129420" sldId="3790"/>
            <ac:picMk id="6" creationId="{7A4CF8A9-9D85-46E0-B8EB-8F1A7FE43DEE}"/>
          </ac:picMkLst>
        </pc:picChg>
        <pc:picChg chg="mod">
          <ac:chgData name="Fremgen, Richard" userId="3a4bbaeb-684c-49c9-b6c8-ef8873b57369" providerId="ADAL" clId="{0535EE7F-1604-4C3B-B537-5CD2A6C70A3D}" dt="2022-07-21T14:03:48.922" v="480" actId="1076"/>
          <ac:picMkLst>
            <pc:docMk/>
            <pc:sldMk cId="3011129420" sldId="3790"/>
            <ac:picMk id="8" creationId="{F5596A1D-742A-4886-B01E-29A2952E31DB}"/>
          </ac:picMkLst>
        </pc:picChg>
      </pc:sldChg>
      <pc:sldChg chg="addSp delSp modSp new mod">
        <pc:chgData name="Fremgen, Richard" userId="3a4bbaeb-684c-49c9-b6c8-ef8873b57369" providerId="ADAL" clId="{0535EE7F-1604-4C3B-B537-5CD2A6C70A3D}" dt="2022-07-21T14:29:54.600" v="647" actId="114"/>
        <pc:sldMkLst>
          <pc:docMk/>
          <pc:sldMk cId="1471896201" sldId="3791"/>
        </pc:sldMkLst>
        <pc:spChg chg="mod">
          <ac:chgData name="Fremgen, Richard" userId="3a4bbaeb-684c-49c9-b6c8-ef8873b57369" providerId="ADAL" clId="{0535EE7F-1604-4C3B-B537-5CD2A6C70A3D}" dt="2022-07-21T14:29:54.600" v="647" actId="114"/>
          <ac:spMkLst>
            <pc:docMk/>
            <pc:sldMk cId="1471896201" sldId="3791"/>
            <ac:spMk id="2" creationId="{15252489-40B6-42B7-94A0-B5C048C6053A}"/>
          </ac:spMkLst>
        </pc:spChg>
        <pc:spChg chg="del">
          <ac:chgData name="Fremgen, Richard" userId="3a4bbaeb-684c-49c9-b6c8-ef8873b57369" providerId="ADAL" clId="{0535EE7F-1604-4C3B-B537-5CD2A6C70A3D}" dt="2022-07-21T14:13:17.199" v="505" actId="478"/>
          <ac:spMkLst>
            <pc:docMk/>
            <pc:sldMk cId="1471896201" sldId="3791"/>
            <ac:spMk id="3" creationId="{DE97BF4F-34CD-4B1C-AA51-6AF6905B811B}"/>
          </ac:spMkLst>
        </pc:spChg>
        <pc:spChg chg="add mod">
          <ac:chgData name="Fremgen, Richard" userId="3a4bbaeb-684c-49c9-b6c8-ef8873b57369" providerId="ADAL" clId="{0535EE7F-1604-4C3B-B537-5CD2A6C70A3D}" dt="2022-07-21T14:15:26.022" v="557" actId="14100"/>
          <ac:spMkLst>
            <pc:docMk/>
            <pc:sldMk cId="1471896201" sldId="3791"/>
            <ac:spMk id="6" creationId="{B4D9A91D-AC5E-4FF0-81B2-FC51AB21F515}"/>
          </ac:spMkLst>
        </pc:spChg>
        <pc:picChg chg="add mod">
          <ac:chgData name="Fremgen, Richard" userId="3a4bbaeb-684c-49c9-b6c8-ef8873b57369" providerId="ADAL" clId="{0535EE7F-1604-4C3B-B537-5CD2A6C70A3D}" dt="2022-07-21T14:15:28.470" v="558" actId="1076"/>
          <ac:picMkLst>
            <pc:docMk/>
            <pc:sldMk cId="1471896201" sldId="3791"/>
            <ac:picMk id="5" creationId="{82460FB7-2F72-4DCD-AD5E-4C3CDEF6D8C5}"/>
          </ac:picMkLst>
        </pc:picChg>
      </pc:sldChg>
      <pc:sldChg chg="addSp delSp modSp new mod">
        <pc:chgData name="Fremgen, Richard" userId="3a4bbaeb-684c-49c9-b6c8-ef8873b57369" providerId="ADAL" clId="{0535EE7F-1604-4C3B-B537-5CD2A6C70A3D}" dt="2022-07-21T14:29:58.031" v="648" actId="114"/>
        <pc:sldMkLst>
          <pc:docMk/>
          <pc:sldMk cId="77270666" sldId="3792"/>
        </pc:sldMkLst>
        <pc:spChg chg="mod">
          <ac:chgData name="Fremgen, Richard" userId="3a4bbaeb-684c-49c9-b6c8-ef8873b57369" providerId="ADAL" clId="{0535EE7F-1604-4C3B-B537-5CD2A6C70A3D}" dt="2022-07-21T14:29:58.031" v="648" actId="114"/>
          <ac:spMkLst>
            <pc:docMk/>
            <pc:sldMk cId="77270666" sldId="3792"/>
            <ac:spMk id="2" creationId="{F2B31AA0-C4BE-4D01-A030-F8B607646CF9}"/>
          </ac:spMkLst>
        </pc:spChg>
        <pc:spChg chg="del">
          <ac:chgData name="Fremgen, Richard" userId="3a4bbaeb-684c-49c9-b6c8-ef8873b57369" providerId="ADAL" clId="{0535EE7F-1604-4C3B-B537-5CD2A6C70A3D}" dt="2022-07-21T14:16:07.602" v="563" actId="478"/>
          <ac:spMkLst>
            <pc:docMk/>
            <pc:sldMk cId="77270666" sldId="3792"/>
            <ac:spMk id="3" creationId="{026B6E8D-90F4-4544-BA50-DDB0E64353EB}"/>
          </ac:spMkLst>
        </pc:spChg>
        <pc:spChg chg="add mod">
          <ac:chgData name="Fremgen, Richard" userId="3a4bbaeb-684c-49c9-b6c8-ef8873b57369" providerId="ADAL" clId="{0535EE7F-1604-4C3B-B537-5CD2A6C70A3D}" dt="2022-07-21T14:17:19.174" v="577" actId="14100"/>
          <ac:spMkLst>
            <pc:docMk/>
            <pc:sldMk cId="77270666" sldId="3792"/>
            <ac:spMk id="6" creationId="{2F1421F0-2B84-4565-AC4A-5456AD557FFA}"/>
          </ac:spMkLst>
        </pc:spChg>
        <pc:picChg chg="add mod">
          <ac:chgData name="Fremgen, Richard" userId="3a4bbaeb-684c-49c9-b6c8-ef8873b57369" providerId="ADAL" clId="{0535EE7F-1604-4C3B-B537-5CD2A6C70A3D}" dt="2022-07-21T14:17:14.351" v="575" actId="1076"/>
          <ac:picMkLst>
            <pc:docMk/>
            <pc:sldMk cId="77270666" sldId="3792"/>
            <ac:picMk id="5" creationId="{5B56F221-B449-43B7-AEAB-06D510336D21}"/>
          </ac:picMkLst>
        </pc:picChg>
      </pc:sldChg>
      <pc:sldChg chg="addSp delSp modSp new mod">
        <pc:chgData name="Fremgen, Richard" userId="3a4bbaeb-684c-49c9-b6c8-ef8873b57369" providerId="ADAL" clId="{0535EE7F-1604-4C3B-B537-5CD2A6C70A3D}" dt="2022-07-21T14:30:02.742" v="649" actId="114"/>
        <pc:sldMkLst>
          <pc:docMk/>
          <pc:sldMk cId="3495226691" sldId="3793"/>
        </pc:sldMkLst>
        <pc:spChg chg="mod">
          <ac:chgData name="Fremgen, Richard" userId="3a4bbaeb-684c-49c9-b6c8-ef8873b57369" providerId="ADAL" clId="{0535EE7F-1604-4C3B-B537-5CD2A6C70A3D}" dt="2022-07-21T14:30:02.742" v="649" actId="114"/>
          <ac:spMkLst>
            <pc:docMk/>
            <pc:sldMk cId="3495226691" sldId="3793"/>
            <ac:spMk id="2" creationId="{CC3FD771-370A-480C-BAE8-631449489CFC}"/>
          </ac:spMkLst>
        </pc:spChg>
        <pc:spChg chg="del">
          <ac:chgData name="Fremgen, Richard" userId="3a4bbaeb-684c-49c9-b6c8-ef8873b57369" providerId="ADAL" clId="{0535EE7F-1604-4C3B-B537-5CD2A6C70A3D}" dt="2022-07-21T14:16:38.539" v="571" actId="478"/>
          <ac:spMkLst>
            <pc:docMk/>
            <pc:sldMk cId="3495226691" sldId="3793"/>
            <ac:spMk id="3" creationId="{00EE9E9A-7C16-421D-8BCA-678BDB0A6E9A}"/>
          </ac:spMkLst>
        </pc:spChg>
        <pc:picChg chg="add">
          <ac:chgData name="Fremgen, Richard" userId="3a4bbaeb-684c-49c9-b6c8-ef8873b57369" providerId="ADAL" clId="{0535EE7F-1604-4C3B-B537-5CD2A6C70A3D}" dt="2022-07-21T14:16:28.703" v="568" actId="22"/>
          <ac:picMkLst>
            <pc:docMk/>
            <pc:sldMk cId="3495226691" sldId="3793"/>
            <ac:picMk id="5" creationId="{54140B15-7B8F-4868-A19D-7AC7614053A9}"/>
          </ac:picMkLst>
        </pc:picChg>
        <pc:picChg chg="add mod">
          <ac:chgData name="Fremgen, Richard" userId="3a4bbaeb-684c-49c9-b6c8-ef8873b57369" providerId="ADAL" clId="{0535EE7F-1604-4C3B-B537-5CD2A6C70A3D}" dt="2022-07-21T14:16:39.862" v="572" actId="1076"/>
          <ac:picMkLst>
            <pc:docMk/>
            <pc:sldMk cId="3495226691" sldId="3793"/>
            <ac:picMk id="7" creationId="{219EEFC3-9624-4BF6-9F2B-22B9BC4B964F}"/>
          </ac:picMkLst>
        </pc:picChg>
      </pc:sldChg>
      <pc:sldChg chg="addSp delSp modSp new mod ord">
        <pc:chgData name="Fremgen, Richard" userId="3a4bbaeb-684c-49c9-b6c8-ef8873b57369" providerId="ADAL" clId="{0535EE7F-1604-4C3B-B537-5CD2A6C70A3D}" dt="2022-07-21T14:32:40.503" v="695"/>
        <pc:sldMkLst>
          <pc:docMk/>
          <pc:sldMk cId="3936535665" sldId="3794"/>
        </pc:sldMkLst>
        <pc:spChg chg="mod">
          <ac:chgData name="Fremgen, Richard" userId="3a4bbaeb-684c-49c9-b6c8-ef8873b57369" providerId="ADAL" clId="{0535EE7F-1604-4C3B-B537-5CD2A6C70A3D}" dt="2022-07-21T14:29:45.503" v="646" actId="114"/>
          <ac:spMkLst>
            <pc:docMk/>
            <pc:sldMk cId="3936535665" sldId="3794"/>
            <ac:spMk id="2" creationId="{3B676548-ECBA-46AA-B717-3737EC338915}"/>
          </ac:spMkLst>
        </pc:spChg>
        <pc:spChg chg="del">
          <ac:chgData name="Fremgen, Richard" userId="3a4bbaeb-684c-49c9-b6c8-ef8873b57369" providerId="ADAL" clId="{0535EE7F-1604-4C3B-B537-5CD2A6C70A3D}" dt="2022-07-21T14:28:58.237" v="590" actId="478"/>
          <ac:spMkLst>
            <pc:docMk/>
            <pc:sldMk cId="3936535665" sldId="3794"/>
            <ac:spMk id="3" creationId="{B460A787-90BD-45D7-8C5A-E802EE4286B4}"/>
          </ac:spMkLst>
        </pc:spChg>
        <pc:spChg chg="add mod">
          <ac:chgData name="Fremgen, Richard" userId="3a4bbaeb-684c-49c9-b6c8-ef8873b57369" providerId="ADAL" clId="{0535EE7F-1604-4C3B-B537-5CD2A6C70A3D}" dt="2022-07-21T14:29:23.925" v="597" actId="14100"/>
          <ac:spMkLst>
            <pc:docMk/>
            <pc:sldMk cId="3936535665" sldId="3794"/>
            <ac:spMk id="6" creationId="{8F0F4F7B-99A8-4CAF-A9C2-EC4AF75E74F4}"/>
          </ac:spMkLst>
        </pc:spChg>
        <pc:picChg chg="add mod">
          <ac:chgData name="Fremgen, Richard" userId="3a4bbaeb-684c-49c9-b6c8-ef8873b57369" providerId="ADAL" clId="{0535EE7F-1604-4C3B-B537-5CD2A6C70A3D}" dt="2022-07-21T14:28:59.716" v="591" actId="1076"/>
          <ac:picMkLst>
            <pc:docMk/>
            <pc:sldMk cId="3936535665" sldId="3794"/>
            <ac:picMk id="5" creationId="{5560D1E8-2863-4C8A-8A19-4596386CEF51}"/>
          </ac:picMkLst>
        </pc:picChg>
      </pc:sldChg>
      <pc:sldChg chg="addSp delSp modSp new del mod">
        <pc:chgData name="Fremgen, Richard" userId="3a4bbaeb-684c-49c9-b6c8-ef8873b57369" providerId="ADAL" clId="{0535EE7F-1604-4C3B-B537-5CD2A6C70A3D}" dt="2022-07-21T14:33:25.472" v="743" actId="47"/>
        <pc:sldMkLst>
          <pc:docMk/>
          <pc:sldMk cId="65708741" sldId="3795"/>
        </pc:sldMkLst>
        <pc:spChg chg="del">
          <ac:chgData name="Fremgen, Richard" userId="3a4bbaeb-684c-49c9-b6c8-ef8873b57369" providerId="ADAL" clId="{0535EE7F-1604-4C3B-B537-5CD2A6C70A3D}" dt="2022-07-21T14:30:24.717" v="652" actId="478"/>
          <ac:spMkLst>
            <pc:docMk/>
            <pc:sldMk cId="65708741" sldId="3795"/>
            <ac:spMk id="3" creationId="{85492F54-950C-4565-B707-CF901DDABC75}"/>
          </ac:spMkLst>
        </pc:spChg>
        <pc:picChg chg="add del mod modCrop">
          <ac:chgData name="Fremgen, Richard" userId="3a4bbaeb-684c-49c9-b6c8-ef8873b57369" providerId="ADAL" clId="{0535EE7F-1604-4C3B-B537-5CD2A6C70A3D}" dt="2022-07-21T14:30:56.123" v="655" actId="21"/>
          <ac:picMkLst>
            <pc:docMk/>
            <pc:sldMk cId="65708741" sldId="3795"/>
            <ac:picMk id="5" creationId="{B7C885FE-EBDD-47A4-994C-A7AA6B41EA6C}"/>
          </ac:picMkLst>
        </pc:picChg>
      </pc:sldChg>
      <pc:sldChg chg="addSp delSp modSp new mod ord">
        <pc:chgData name="Fremgen, Richard" userId="3a4bbaeb-684c-49c9-b6c8-ef8873b57369" providerId="ADAL" clId="{0535EE7F-1604-4C3B-B537-5CD2A6C70A3D}" dt="2022-07-21T14:32:44.023" v="697"/>
        <pc:sldMkLst>
          <pc:docMk/>
          <pc:sldMk cId="2649242403" sldId="3796"/>
        </pc:sldMkLst>
        <pc:spChg chg="mod">
          <ac:chgData name="Fremgen, Richard" userId="3a4bbaeb-684c-49c9-b6c8-ef8873b57369" providerId="ADAL" clId="{0535EE7F-1604-4C3B-B537-5CD2A6C70A3D}" dt="2022-07-21T14:31:36.420" v="683"/>
          <ac:spMkLst>
            <pc:docMk/>
            <pc:sldMk cId="2649242403" sldId="3796"/>
            <ac:spMk id="2" creationId="{F50EDDCE-3DBE-42AE-BBED-22291E583DE7}"/>
          </ac:spMkLst>
        </pc:spChg>
        <pc:spChg chg="del">
          <ac:chgData name="Fremgen, Richard" userId="3a4bbaeb-684c-49c9-b6c8-ef8873b57369" providerId="ADAL" clId="{0535EE7F-1604-4C3B-B537-5CD2A6C70A3D}" dt="2022-07-21T14:31:25.149" v="663" actId="478"/>
          <ac:spMkLst>
            <pc:docMk/>
            <pc:sldMk cId="2649242403" sldId="3796"/>
            <ac:spMk id="3" creationId="{D3B785E0-D573-4329-BB62-1C1A82A5E50B}"/>
          </ac:spMkLst>
        </pc:spChg>
        <pc:spChg chg="add del mod">
          <ac:chgData name="Fremgen, Richard" userId="3a4bbaeb-684c-49c9-b6c8-ef8873b57369" providerId="ADAL" clId="{0535EE7F-1604-4C3B-B537-5CD2A6C70A3D}" dt="2022-07-21T14:32:06.293" v="690" actId="478"/>
          <ac:spMkLst>
            <pc:docMk/>
            <pc:sldMk cId="2649242403" sldId="3796"/>
            <ac:spMk id="7" creationId="{84EA7082-6C5B-4CD5-BD77-73839B990D86}"/>
          </ac:spMkLst>
        </pc:spChg>
        <pc:picChg chg="add del mod">
          <ac:chgData name="Fremgen, Richard" userId="3a4bbaeb-684c-49c9-b6c8-ef8873b57369" providerId="ADAL" clId="{0535EE7F-1604-4C3B-B537-5CD2A6C70A3D}" dt="2022-07-21T14:31:14.709" v="661" actId="478"/>
          <ac:picMkLst>
            <pc:docMk/>
            <pc:sldMk cId="2649242403" sldId="3796"/>
            <ac:picMk id="4" creationId="{AE1C08F3-DD8B-41CB-B999-EC58EF8545DA}"/>
          </ac:picMkLst>
        </pc:picChg>
        <pc:picChg chg="add mod">
          <ac:chgData name="Fremgen, Richard" userId="3a4bbaeb-684c-49c9-b6c8-ef8873b57369" providerId="ADAL" clId="{0535EE7F-1604-4C3B-B537-5CD2A6C70A3D}" dt="2022-07-21T14:32:07.765" v="691" actId="1076"/>
          <ac:picMkLst>
            <pc:docMk/>
            <pc:sldMk cId="2649242403" sldId="3796"/>
            <ac:picMk id="6" creationId="{01BAC1E3-0815-4630-877F-F50B0A2CA059}"/>
          </ac:picMkLst>
        </pc:picChg>
      </pc:sldChg>
      <pc:sldChg chg="addSp delSp modSp new mod">
        <pc:chgData name="Fremgen, Richard" userId="3a4bbaeb-684c-49c9-b6c8-ef8873b57369" providerId="ADAL" clId="{0535EE7F-1604-4C3B-B537-5CD2A6C70A3D}" dt="2022-07-21T14:33:17.053" v="742" actId="1076"/>
        <pc:sldMkLst>
          <pc:docMk/>
          <pc:sldMk cId="153889361" sldId="3797"/>
        </pc:sldMkLst>
        <pc:spChg chg="mod">
          <ac:chgData name="Fremgen, Richard" userId="3a4bbaeb-684c-49c9-b6c8-ef8873b57369" providerId="ADAL" clId="{0535EE7F-1604-4C3B-B537-5CD2A6C70A3D}" dt="2022-07-21T14:33:12.279" v="739" actId="114"/>
          <ac:spMkLst>
            <pc:docMk/>
            <pc:sldMk cId="153889361" sldId="3797"/>
            <ac:spMk id="2" creationId="{B210B146-D5E4-44E3-B6FF-5D4B581C2682}"/>
          </ac:spMkLst>
        </pc:spChg>
        <pc:spChg chg="del">
          <ac:chgData name="Fremgen, Richard" userId="3a4bbaeb-684c-49c9-b6c8-ef8873b57369" providerId="ADAL" clId="{0535EE7F-1604-4C3B-B537-5CD2A6C70A3D}" dt="2022-07-21T14:33:15.534" v="741" actId="478"/>
          <ac:spMkLst>
            <pc:docMk/>
            <pc:sldMk cId="153889361" sldId="3797"/>
            <ac:spMk id="3" creationId="{C0DE6DA0-73D1-40C3-A09E-8656F5D90D63}"/>
          </ac:spMkLst>
        </pc:spChg>
        <pc:picChg chg="add mod">
          <ac:chgData name="Fremgen, Richard" userId="3a4bbaeb-684c-49c9-b6c8-ef8873b57369" providerId="ADAL" clId="{0535EE7F-1604-4C3B-B537-5CD2A6C70A3D}" dt="2022-07-21T14:33:17.053" v="742" actId="1076"/>
          <ac:picMkLst>
            <pc:docMk/>
            <pc:sldMk cId="153889361" sldId="3797"/>
            <ac:picMk id="5" creationId="{4D7E0EB0-02F2-4175-8E26-5033288F689B}"/>
          </ac:picMkLst>
        </pc:picChg>
      </pc:sldChg>
      <pc:sldChg chg="addSp delSp modSp new mod">
        <pc:chgData name="Fremgen, Richard" userId="3a4bbaeb-684c-49c9-b6c8-ef8873b57369" providerId="ADAL" clId="{0535EE7F-1604-4C3B-B537-5CD2A6C70A3D}" dt="2022-07-21T14:34:06.453" v="759" actId="478"/>
        <pc:sldMkLst>
          <pc:docMk/>
          <pc:sldMk cId="2249163155" sldId="3798"/>
        </pc:sldMkLst>
        <pc:spChg chg="mod">
          <ac:chgData name="Fremgen, Richard" userId="3a4bbaeb-684c-49c9-b6c8-ef8873b57369" providerId="ADAL" clId="{0535EE7F-1604-4C3B-B537-5CD2A6C70A3D}" dt="2022-07-21T14:34:03.661" v="758" actId="20577"/>
          <ac:spMkLst>
            <pc:docMk/>
            <pc:sldMk cId="2249163155" sldId="3798"/>
            <ac:spMk id="2" creationId="{A9BD1DEC-B44B-4D88-938E-3994D28D59F0}"/>
          </ac:spMkLst>
        </pc:spChg>
        <pc:spChg chg="del">
          <ac:chgData name="Fremgen, Richard" userId="3a4bbaeb-684c-49c9-b6c8-ef8873b57369" providerId="ADAL" clId="{0535EE7F-1604-4C3B-B537-5CD2A6C70A3D}" dt="2022-07-21T14:34:06.453" v="759" actId="478"/>
          <ac:spMkLst>
            <pc:docMk/>
            <pc:sldMk cId="2249163155" sldId="3798"/>
            <ac:spMk id="3" creationId="{8CF69FAE-65FD-4EA4-A7DF-836E012ABFC7}"/>
          </ac:spMkLst>
        </pc:spChg>
        <pc:picChg chg="add">
          <ac:chgData name="Fremgen, Richard" userId="3a4bbaeb-684c-49c9-b6c8-ef8873b57369" providerId="ADAL" clId="{0535EE7F-1604-4C3B-B537-5CD2A6C70A3D}" dt="2022-07-21T14:33:58.917" v="745" actId="22"/>
          <ac:picMkLst>
            <pc:docMk/>
            <pc:sldMk cId="2249163155" sldId="3798"/>
            <ac:picMk id="5" creationId="{938131C0-D2EC-41FD-9535-74B2D2E3B841}"/>
          </ac:picMkLst>
        </pc:picChg>
      </pc:sldChg>
    </pc:docChg>
  </pc:docChgLst>
  <pc:docChgLst>
    <pc:chgData name="Fremgen, Richard" userId="3a4bbaeb-684c-49c9-b6c8-ef8873b57369" providerId="ADAL" clId="{4F6EC5BC-0AFC-461B-BE7A-D6BF64672756}"/>
    <pc:docChg chg="undo custSel addSld delSld modSld sldOrd modSection">
      <pc:chgData name="Fremgen, Richard" userId="3a4bbaeb-684c-49c9-b6c8-ef8873b57369" providerId="ADAL" clId="{4F6EC5BC-0AFC-461B-BE7A-D6BF64672756}" dt="2022-08-18T02:37:02.778" v="177" actId="1076"/>
      <pc:docMkLst>
        <pc:docMk/>
      </pc:docMkLst>
      <pc:sldChg chg="del">
        <pc:chgData name="Fremgen, Richard" userId="3a4bbaeb-684c-49c9-b6c8-ef8873b57369" providerId="ADAL" clId="{4F6EC5BC-0AFC-461B-BE7A-D6BF64672756}" dt="2022-08-12T19:47:52.013" v="0" actId="47"/>
        <pc:sldMkLst>
          <pc:docMk/>
          <pc:sldMk cId="460586215" sldId="3792"/>
        </pc:sldMkLst>
      </pc:sldChg>
      <pc:sldChg chg="addSp delSp modSp mod">
        <pc:chgData name="Fremgen, Richard" userId="3a4bbaeb-684c-49c9-b6c8-ef8873b57369" providerId="ADAL" clId="{4F6EC5BC-0AFC-461B-BE7A-D6BF64672756}" dt="2022-08-18T02:37:02.778" v="177" actId="1076"/>
        <pc:sldMkLst>
          <pc:docMk/>
          <pc:sldMk cId="2268607037" sldId="3793"/>
        </pc:sldMkLst>
        <pc:spChg chg="mod">
          <ac:chgData name="Fremgen, Richard" userId="3a4bbaeb-684c-49c9-b6c8-ef8873b57369" providerId="ADAL" clId="{4F6EC5BC-0AFC-461B-BE7A-D6BF64672756}" dt="2022-08-18T02:24:00.748" v="78" actId="115"/>
          <ac:spMkLst>
            <pc:docMk/>
            <pc:sldMk cId="2268607037" sldId="3793"/>
            <ac:spMk id="3" creationId="{9E257257-EDE6-4382-800C-C003D1A76043}"/>
          </ac:spMkLst>
        </pc:spChg>
        <pc:picChg chg="add del">
          <ac:chgData name="Fremgen, Richard" userId="3a4bbaeb-684c-49c9-b6c8-ef8873b57369" providerId="ADAL" clId="{4F6EC5BC-0AFC-461B-BE7A-D6BF64672756}" dt="2022-08-18T02:24:26.810" v="80" actId="478"/>
          <ac:picMkLst>
            <pc:docMk/>
            <pc:sldMk cId="2268607037" sldId="3793"/>
            <ac:picMk id="4" creationId="{2044731B-BF3A-40D7-94AD-86284A85B229}"/>
          </ac:picMkLst>
        </pc:picChg>
        <pc:picChg chg="del">
          <ac:chgData name="Fremgen, Richard" userId="3a4bbaeb-684c-49c9-b6c8-ef8873b57369" providerId="ADAL" clId="{4F6EC5BC-0AFC-461B-BE7A-D6BF64672756}" dt="2022-08-18T02:23:43.946" v="75" actId="478"/>
          <ac:picMkLst>
            <pc:docMk/>
            <pc:sldMk cId="2268607037" sldId="3793"/>
            <ac:picMk id="5" creationId="{280E479A-5247-4065-A81B-6A89BC02130C}"/>
          </ac:picMkLst>
        </pc:picChg>
        <pc:picChg chg="add mod modCrop">
          <ac:chgData name="Fremgen, Richard" userId="3a4bbaeb-684c-49c9-b6c8-ef8873b57369" providerId="ADAL" clId="{4F6EC5BC-0AFC-461B-BE7A-D6BF64672756}" dt="2022-08-18T02:37:02.778" v="177" actId="1076"/>
          <ac:picMkLst>
            <pc:docMk/>
            <pc:sldMk cId="2268607037" sldId="3793"/>
            <ac:picMk id="6" creationId="{A3FB2367-759B-4F92-9F05-B13B4BF1A2A0}"/>
          </ac:picMkLst>
        </pc:picChg>
        <pc:picChg chg="add mod">
          <ac:chgData name="Fremgen, Richard" userId="3a4bbaeb-684c-49c9-b6c8-ef8873b57369" providerId="ADAL" clId="{4F6EC5BC-0AFC-461B-BE7A-D6BF64672756}" dt="2022-08-18T02:36:57.714" v="173" actId="1076"/>
          <ac:picMkLst>
            <pc:docMk/>
            <pc:sldMk cId="2268607037" sldId="3793"/>
            <ac:picMk id="7" creationId="{9065F35E-98B3-440C-A015-24FA2D76B530}"/>
          </ac:picMkLst>
        </pc:picChg>
        <pc:picChg chg="add del mod">
          <ac:chgData name="Fremgen, Richard" userId="3a4bbaeb-684c-49c9-b6c8-ef8873b57369" providerId="ADAL" clId="{4F6EC5BC-0AFC-461B-BE7A-D6BF64672756}" dt="2022-08-18T02:27:06.289" v="107" actId="478"/>
          <ac:picMkLst>
            <pc:docMk/>
            <pc:sldMk cId="2268607037" sldId="3793"/>
            <ac:picMk id="8" creationId="{A4A941CA-14CC-4534-A4F0-2C0F8E4560E2}"/>
          </ac:picMkLst>
        </pc:picChg>
        <pc:picChg chg="add mod modCrop">
          <ac:chgData name="Fremgen, Richard" userId="3a4bbaeb-684c-49c9-b6c8-ef8873b57369" providerId="ADAL" clId="{4F6EC5BC-0AFC-461B-BE7A-D6BF64672756}" dt="2022-08-18T02:36:58.539" v="174" actId="1076"/>
          <ac:picMkLst>
            <pc:docMk/>
            <pc:sldMk cId="2268607037" sldId="3793"/>
            <ac:picMk id="9" creationId="{3742A78A-CDCD-465B-A83E-C301BAB0DBFF}"/>
          </ac:picMkLst>
        </pc:picChg>
        <pc:picChg chg="add del mod">
          <ac:chgData name="Fremgen, Richard" userId="3a4bbaeb-684c-49c9-b6c8-ef8873b57369" providerId="ADAL" clId="{4F6EC5BC-0AFC-461B-BE7A-D6BF64672756}" dt="2022-08-18T02:29:12.850" v="111" actId="478"/>
          <ac:picMkLst>
            <pc:docMk/>
            <pc:sldMk cId="2268607037" sldId="3793"/>
            <ac:picMk id="10" creationId="{A2E95312-2DC5-462D-9E8F-34B6B8C156A6}"/>
          </ac:picMkLst>
        </pc:picChg>
        <pc:picChg chg="add mod">
          <ac:chgData name="Fremgen, Richard" userId="3a4bbaeb-684c-49c9-b6c8-ef8873b57369" providerId="ADAL" clId="{4F6EC5BC-0AFC-461B-BE7A-D6BF64672756}" dt="2022-08-18T02:37:00.938" v="176" actId="1076"/>
          <ac:picMkLst>
            <pc:docMk/>
            <pc:sldMk cId="2268607037" sldId="3793"/>
            <ac:picMk id="11" creationId="{8F4E27A3-6EA3-4D42-8A78-9C5E53B0949B}"/>
          </ac:picMkLst>
        </pc:picChg>
        <pc:picChg chg="add del mod">
          <ac:chgData name="Fremgen, Richard" userId="3a4bbaeb-684c-49c9-b6c8-ef8873b57369" providerId="ADAL" clId="{4F6EC5BC-0AFC-461B-BE7A-D6BF64672756}" dt="2022-08-18T02:35:09.770" v="141" actId="478"/>
          <ac:picMkLst>
            <pc:docMk/>
            <pc:sldMk cId="2268607037" sldId="3793"/>
            <ac:picMk id="12" creationId="{5098C994-CF37-49DE-80DC-F4A9816DDAD4}"/>
          </ac:picMkLst>
        </pc:picChg>
        <pc:picChg chg="add del mod">
          <ac:chgData name="Fremgen, Richard" userId="3a4bbaeb-684c-49c9-b6c8-ef8873b57369" providerId="ADAL" clId="{4F6EC5BC-0AFC-461B-BE7A-D6BF64672756}" dt="2022-08-18T02:35:36.235" v="145" actId="478"/>
          <ac:picMkLst>
            <pc:docMk/>
            <pc:sldMk cId="2268607037" sldId="3793"/>
            <ac:picMk id="13" creationId="{E38A9323-8724-4A6F-A1F8-4AE1C5F5D672}"/>
          </ac:picMkLst>
        </pc:picChg>
        <pc:picChg chg="add mod modCrop">
          <ac:chgData name="Fremgen, Richard" userId="3a4bbaeb-684c-49c9-b6c8-ef8873b57369" providerId="ADAL" clId="{4F6EC5BC-0AFC-461B-BE7A-D6BF64672756}" dt="2022-08-18T02:36:59.795" v="175" actId="1076"/>
          <ac:picMkLst>
            <pc:docMk/>
            <pc:sldMk cId="2268607037" sldId="3793"/>
            <ac:picMk id="14" creationId="{8B309897-A1C4-460E-A1FE-AB70A5B76D5B}"/>
          </ac:picMkLst>
        </pc:picChg>
      </pc:sldChg>
      <pc:sldChg chg="del ord">
        <pc:chgData name="Fremgen, Richard" userId="3a4bbaeb-684c-49c9-b6c8-ef8873b57369" providerId="ADAL" clId="{4F6EC5BC-0AFC-461B-BE7A-D6BF64672756}" dt="2022-08-16T17:13:18.938" v="74" actId="47"/>
        <pc:sldMkLst>
          <pc:docMk/>
          <pc:sldMk cId="3230820950" sldId="3795"/>
        </pc:sldMkLst>
      </pc:sldChg>
      <pc:sldChg chg="del">
        <pc:chgData name="Fremgen, Richard" userId="3a4bbaeb-684c-49c9-b6c8-ef8873b57369" providerId="ADAL" clId="{4F6EC5BC-0AFC-461B-BE7A-D6BF64672756}" dt="2022-08-12T19:48:54.455" v="24" actId="2696"/>
        <pc:sldMkLst>
          <pc:docMk/>
          <pc:sldMk cId="890855871" sldId="3798"/>
        </pc:sldMkLst>
      </pc:sldChg>
      <pc:sldChg chg="del">
        <pc:chgData name="Fremgen, Richard" userId="3a4bbaeb-684c-49c9-b6c8-ef8873b57369" providerId="ADAL" clId="{4F6EC5BC-0AFC-461B-BE7A-D6BF64672756}" dt="2022-08-16T17:13:18.938" v="74" actId="47"/>
        <pc:sldMkLst>
          <pc:docMk/>
          <pc:sldMk cId="3791852290" sldId="3798"/>
        </pc:sldMkLst>
      </pc:sldChg>
      <pc:sldChg chg="del ord">
        <pc:chgData name="Fremgen, Richard" userId="3a4bbaeb-684c-49c9-b6c8-ef8873b57369" providerId="ADAL" clId="{4F6EC5BC-0AFC-461B-BE7A-D6BF64672756}" dt="2022-08-16T17:13:18.938" v="74" actId="47"/>
        <pc:sldMkLst>
          <pc:docMk/>
          <pc:sldMk cId="837328690" sldId="3800"/>
        </pc:sldMkLst>
      </pc:sldChg>
      <pc:sldChg chg="modSp mod">
        <pc:chgData name="Fremgen, Richard" userId="3a4bbaeb-684c-49c9-b6c8-ef8873b57369" providerId="ADAL" clId="{4F6EC5BC-0AFC-461B-BE7A-D6BF64672756}" dt="2022-08-12T19:50:33.902" v="27" actId="1076"/>
        <pc:sldMkLst>
          <pc:docMk/>
          <pc:sldMk cId="2961832299" sldId="3805"/>
        </pc:sldMkLst>
        <pc:spChg chg="mod">
          <ac:chgData name="Fremgen, Richard" userId="3a4bbaeb-684c-49c9-b6c8-ef8873b57369" providerId="ADAL" clId="{4F6EC5BC-0AFC-461B-BE7A-D6BF64672756}" dt="2022-08-12T19:50:33.902" v="27" actId="1076"/>
          <ac:spMkLst>
            <pc:docMk/>
            <pc:sldMk cId="2961832299" sldId="3805"/>
            <ac:spMk id="8" creationId="{95DAA8E3-D923-40AC-A3F4-FAA244415609}"/>
          </ac:spMkLst>
        </pc:spChg>
      </pc:sldChg>
      <pc:sldChg chg="addSp delSp modSp mod">
        <pc:chgData name="Fremgen, Richard" userId="3a4bbaeb-684c-49c9-b6c8-ef8873b57369" providerId="ADAL" clId="{4F6EC5BC-0AFC-461B-BE7A-D6BF64672756}" dt="2022-08-12T19:56:54.785" v="71" actId="164"/>
        <pc:sldMkLst>
          <pc:docMk/>
          <pc:sldMk cId="1222783963" sldId="3808"/>
        </pc:sldMkLst>
        <pc:spChg chg="add del">
          <ac:chgData name="Fremgen, Richard" userId="3a4bbaeb-684c-49c9-b6c8-ef8873b57369" providerId="ADAL" clId="{4F6EC5BC-0AFC-461B-BE7A-D6BF64672756}" dt="2022-08-12T19:55:25.519" v="49" actId="478"/>
          <ac:spMkLst>
            <pc:docMk/>
            <pc:sldMk cId="1222783963" sldId="3808"/>
            <ac:spMk id="4" creationId="{26835397-56EF-40BA-A7F6-51BB297CBD2E}"/>
          </ac:spMkLst>
        </pc:spChg>
        <pc:spChg chg="add mod">
          <ac:chgData name="Fremgen, Richard" userId="3a4bbaeb-684c-49c9-b6c8-ef8873b57369" providerId="ADAL" clId="{4F6EC5BC-0AFC-461B-BE7A-D6BF64672756}" dt="2022-08-12T19:56:46.952" v="70" actId="164"/>
          <ac:spMkLst>
            <pc:docMk/>
            <pc:sldMk cId="1222783963" sldId="3808"/>
            <ac:spMk id="6" creationId="{8653438D-2FD8-4EA1-846F-61C7CB7F7475}"/>
          </ac:spMkLst>
        </pc:spChg>
        <pc:spChg chg="add mod">
          <ac:chgData name="Fremgen, Richard" userId="3a4bbaeb-684c-49c9-b6c8-ef8873b57369" providerId="ADAL" clId="{4F6EC5BC-0AFC-461B-BE7A-D6BF64672756}" dt="2022-08-12T19:56:46.952" v="70" actId="164"/>
          <ac:spMkLst>
            <pc:docMk/>
            <pc:sldMk cId="1222783963" sldId="3808"/>
            <ac:spMk id="7" creationId="{9211BEFB-17DB-41D1-99E5-1EEC7F8953A4}"/>
          </ac:spMkLst>
        </pc:spChg>
        <pc:spChg chg="add mod">
          <ac:chgData name="Fremgen, Richard" userId="3a4bbaeb-684c-49c9-b6c8-ef8873b57369" providerId="ADAL" clId="{4F6EC5BC-0AFC-461B-BE7A-D6BF64672756}" dt="2022-08-12T19:56:22.062" v="64" actId="14100"/>
          <ac:spMkLst>
            <pc:docMk/>
            <pc:sldMk cId="1222783963" sldId="3808"/>
            <ac:spMk id="8" creationId="{C7BCB2DB-5D95-470B-8250-D9AACDAB0221}"/>
          </ac:spMkLst>
        </pc:spChg>
        <pc:grpChg chg="add mod">
          <ac:chgData name="Fremgen, Richard" userId="3a4bbaeb-684c-49c9-b6c8-ef8873b57369" providerId="ADAL" clId="{4F6EC5BC-0AFC-461B-BE7A-D6BF64672756}" dt="2022-08-12T19:56:54.785" v="71" actId="164"/>
          <ac:grpSpMkLst>
            <pc:docMk/>
            <pc:sldMk cId="1222783963" sldId="3808"/>
            <ac:grpSpMk id="9" creationId="{58FBCF2F-B1EC-4A12-8CB2-F3C3DC63E562}"/>
          </ac:grpSpMkLst>
        </pc:grpChg>
        <pc:grpChg chg="add mod">
          <ac:chgData name="Fremgen, Richard" userId="3a4bbaeb-684c-49c9-b6c8-ef8873b57369" providerId="ADAL" clId="{4F6EC5BC-0AFC-461B-BE7A-D6BF64672756}" dt="2022-08-12T19:56:54.785" v="71" actId="164"/>
          <ac:grpSpMkLst>
            <pc:docMk/>
            <pc:sldMk cId="1222783963" sldId="3808"/>
            <ac:grpSpMk id="10" creationId="{38BF91C2-6067-4319-B713-51918574AE1F}"/>
          </ac:grpSpMkLst>
        </pc:grpChg>
        <pc:picChg chg="mod">
          <ac:chgData name="Fremgen, Richard" userId="3a4bbaeb-684c-49c9-b6c8-ef8873b57369" providerId="ADAL" clId="{4F6EC5BC-0AFC-461B-BE7A-D6BF64672756}" dt="2022-08-12T19:56:54.785" v="71" actId="164"/>
          <ac:picMkLst>
            <pc:docMk/>
            <pc:sldMk cId="1222783963" sldId="3808"/>
            <ac:picMk id="5" creationId="{0EA2BE3D-6156-4045-91E7-8861630AF27B}"/>
          </ac:picMkLst>
        </pc:picChg>
      </pc:sldChg>
      <pc:sldChg chg="delSp modSp new add del mod">
        <pc:chgData name="Fremgen, Richard" userId="3a4bbaeb-684c-49c9-b6c8-ef8873b57369" providerId="ADAL" clId="{4F6EC5BC-0AFC-461B-BE7A-D6BF64672756}" dt="2022-08-16T17:13:18.938" v="74" actId="47"/>
        <pc:sldMkLst>
          <pc:docMk/>
          <pc:sldMk cId="10740151" sldId="3810"/>
        </pc:sldMkLst>
        <pc:spChg chg="mod">
          <ac:chgData name="Fremgen, Richard" userId="3a4bbaeb-684c-49c9-b6c8-ef8873b57369" providerId="ADAL" clId="{4F6EC5BC-0AFC-461B-BE7A-D6BF64672756}" dt="2022-08-12T19:48:37.246" v="21" actId="20577"/>
          <ac:spMkLst>
            <pc:docMk/>
            <pc:sldMk cId="10740151" sldId="3810"/>
            <ac:spMk id="2" creationId="{1690F201-4076-461A-B76E-21CC9916B5F7}"/>
          </ac:spMkLst>
        </pc:spChg>
        <pc:spChg chg="del">
          <ac:chgData name="Fremgen, Richard" userId="3a4bbaeb-684c-49c9-b6c8-ef8873b57369" providerId="ADAL" clId="{4F6EC5BC-0AFC-461B-BE7A-D6BF64672756}" dt="2022-08-12T19:48:39.863" v="22" actId="478"/>
          <ac:spMkLst>
            <pc:docMk/>
            <pc:sldMk cId="10740151" sldId="3810"/>
            <ac:spMk id="3" creationId="{1B3BE782-7890-47E4-B1C4-4016F1882DA5}"/>
          </ac:spMkLst>
        </pc:spChg>
        <pc:spChg chg="del">
          <ac:chgData name="Fremgen, Richard" userId="3a4bbaeb-684c-49c9-b6c8-ef8873b57369" providerId="ADAL" clId="{4F6EC5BC-0AFC-461B-BE7A-D6BF64672756}" dt="2022-08-12T19:48:40.743" v="23" actId="478"/>
          <ac:spMkLst>
            <pc:docMk/>
            <pc:sldMk cId="10740151" sldId="3810"/>
            <ac:spMk id="4" creationId="{6CC36EF7-C875-4BC4-BC26-81DA7E157EB8}"/>
          </ac:spMkLst>
        </pc:spChg>
      </pc:sldChg>
      <pc:sldChg chg="new del">
        <pc:chgData name="Fremgen, Richard" userId="3a4bbaeb-684c-49c9-b6c8-ef8873b57369" providerId="ADAL" clId="{4F6EC5BC-0AFC-461B-BE7A-D6BF64672756}" dt="2022-08-12T19:48:25.250" v="2" actId="680"/>
        <pc:sldMkLst>
          <pc:docMk/>
          <pc:sldMk cId="758649261" sldId="381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100798-15B5-4ACD-8AAF-BD9888C6BFA2}" type="doc">
      <dgm:prSet loTypeId="urn:microsoft.com/office/officeart/2005/8/layout/radial4" loCatId="relationship" qsTypeId="urn:microsoft.com/office/officeart/2005/8/quickstyle/simple2" qsCatId="simple" csTypeId="urn:microsoft.com/office/officeart/2005/8/colors/accent0_3" csCatId="mainScheme" phldr="1"/>
      <dgm:spPr/>
      <dgm:t>
        <a:bodyPr/>
        <a:lstStyle/>
        <a:p>
          <a:endParaRPr lang="en-US"/>
        </a:p>
      </dgm:t>
    </dgm:pt>
    <dgm:pt modelId="{F6A8FCF7-464D-43DB-B386-16DCE68F83F1}">
      <dgm:prSet phldrT="[Text]" custT="1"/>
      <dgm:spPr>
        <a:ln>
          <a:solidFill>
            <a:schemeClr val="bg1"/>
          </a:solidFill>
        </a:ln>
      </dgm:spPr>
      <dgm:t>
        <a:bodyPr/>
        <a:lstStyle/>
        <a:p>
          <a:r>
            <a:rPr lang="en-US" sz="1600" dirty="0"/>
            <a:t>Kansai</a:t>
          </a:r>
        </a:p>
      </dgm:t>
    </dgm:pt>
    <dgm:pt modelId="{325B6C3F-4AC4-4950-997C-DC890E2E75E3}" type="parTrans" cxnId="{5E82FF13-0EDB-4EEB-95CB-7E821AF9D3B7}">
      <dgm:prSet/>
      <dgm:spPr/>
      <dgm:t>
        <a:bodyPr/>
        <a:lstStyle/>
        <a:p>
          <a:endParaRPr lang="en-US" sz="1600"/>
        </a:p>
      </dgm:t>
    </dgm:pt>
    <dgm:pt modelId="{344D1E65-1319-43AB-A331-7FF27C210F80}" type="sibTrans" cxnId="{5E82FF13-0EDB-4EEB-95CB-7E821AF9D3B7}">
      <dgm:prSet/>
      <dgm:spPr/>
      <dgm:t>
        <a:bodyPr/>
        <a:lstStyle/>
        <a:p>
          <a:endParaRPr lang="en-US" sz="1600"/>
        </a:p>
      </dgm:t>
    </dgm:pt>
    <dgm:pt modelId="{3288F6FA-F66D-4360-9A58-11C134D9E3B5}">
      <dgm:prSet phldrT="[Text]" custT="1"/>
      <dgm:spPr>
        <a:ln>
          <a:solidFill>
            <a:schemeClr val="bg1"/>
          </a:solidFill>
        </a:ln>
      </dgm:spPr>
      <dgm:t>
        <a:bodyPr/>
        <a:lstStyle/>
        <a:p>
          <a:r>
            <a:rPr lang="en-US" sz="1600" dirty="0"/>
            <a:t>Kansai Electric</a:t>
          </a:r>
        </a:p>
      </dgm:t>
    </dgm:pt>
    <dgm:pt modelId="{CC609A21-F56B-46D5-9709-0829FF2D600E}" type="parTrans" cxnId="{40F77D23-DF81-4F48-96D9-05218C1C3BC7}">
      <dgm:prSet/>
      <dgm:spPr/>
      <dgm:t>
        <a:bodyPr/>
        <a:lstStyle/>
        <a:p>
          <a:endParaRPr lang="en-US" sz="1600"/>
        </a:p>
      </dgm:t>
    </dgm:pt>
    <dgm:pt modelId="{89EA39C4-1890-439D-8D0E-23423C263806}" type="sibTrans" cxnId="{40F77D23-DF81-4F48-96D9-05218C1C3BC7}">
      <dgm:prSet/>
      <dgm:spPr/>
      <dgm:t>
        <a:bodyPr/>
        <a:lstStyle/>
        <a:p>
          <a:endParaRPr lang="en-US" sz="1600"/>
        </a:p>
      </dgm:t>
    </dgm:pt>
    <dgm:pt modelId="{A7BD361D-12C6-4308-BCF9-62BB059D4C74}">
      <dgm:prSet phldrT="[Text]" custT="1"/>
      <dgm:spPr>
        <a:ln>
          <a:solidFill>
            <a:schemeClr val="bg1"/>
          </a:solidFill>
        </a:ln>
      </dgm:spPr>
      <dgm:t>
        <a:bodyPr/>
        <a:lstStyle/>
        <a:p>
          <a:r>
            <a:rPr lang="en-US" sz="1600" dirty="0"/>
            <a:t>9503 JT</a:t>
          </a:r>
        </a:p>
      </dgm:t>
    </dgm:pt>
    <dgm:pt modelId="{6CF5CBA7-BA6C-42E4-A6D9-E4254BB8D101}" type="parTrans" cxnId="{86D06AD9-4371-4533-B5D1-8A948EE95FD7}">
      <dgm:prSet/>
      <dgm:spPr/>
      <dgm:t>
        <a:bodyPr/>
        <a:lstStyle/>
        <a:p>
          <a:endParaRPr lang="en-US" sz="1600"/>
        </a:p>
      </dgm:t>
    </dgm:pt>
    <dgm:pt modelId="{0F0733FD-5876-4A88-A9A3-8F459FBC71E7}" type="sibTrans" cxnId="{86D06AD9-4371-4533-B5D1-8A948EE95FD7}">
      <dgm:prSet/>
      <dgm:spPr/>
      <dgm:t>
        <a:bodyPr/>
        <a:lstStyle/>
        <a:p>
          <a:endParaRPr lang="en-US" sz="1600"/>
        </a:p>
      </dgm:t>
    </dgm:pt>
    <dgm:pt modelId="{B4C6206E-C5FB-4BCF-B297-E537DFE4EA51}">
      <dgm:prSet phldrT="[Text]" custT="1"/>
      <dgm:spPr>
        <a:ln>
          <a:solidFill>
            <a:schemeClr val="bg1"/>
          </a:solidFill>
        </a:ln>
      </dgm:spPr>
      <dgm:t>
        <a:bodyPr/>
        <a:lstStyle/>
        <a:p>
          <a:r>
            <a:rPr lang="en-US" sz="1600" dirty="0"/>
            <a:t>9503 JP</a:t>
          </a:r>
        </a:p>
      </dgm:t>
    </dgm:pt>
    <dgm:pt modelId="{23A8D4F2-52A4-4C0B-B615-738236B4380D}" type="parTrans" cxnId="{6C5A3AFB-062B-4BA6-BA99-E03AD6A926B5}">
      <dgm:prSet/>
      <dgm:spPr/>
      <dgm:t>
        <a:bodyPr/>
        <a:lstStyle/>
        <a:p>
          <a:endParaRPr lang="en-US" sz="1600"/>
        </a:p>
      </dgm:t>
    </dgm:pt>
    <dgm:pt modelId="{09E616A4-3F9E-44E2-90C6-986E5BC0E1F1}" type="sibTrans" cxnId="{6C5A3AFB-062B-4BA6-BA99-E03AD6A926B5}">
      <dgm:prSet/>
      <dgm:spPr/>
      <dgm:t>
        <a:bodyPr/>
        <a:lstStyle/>
        <a:p>
          <a:endParaRPr lang="en-US" sz="1600"/>
        </a:p>
      </dgm:t>
    </dgm:pt>
    <dgm:pt modelId="{6C3DC2B3-A0D1-42A2-8C85-30BD00EA4A8D}" type="pres">
      <dgm:prSet presAssocID="{60100798-15B5-4ACD-8AAF-BD9888C6BFA2}" presName="cycle" presStyleCnt="0">
        <dgm:presLayoutVars>
          <dgm:chMax val="1"/>
          <dgm:dir/>
          <dgm:animLvl val="ctr"/>
          <dgm:resizeHandles val="exact"/>
        </dgm:presLayoutVars>
      </dgm:prSet>
      <dgm:spPr/>
    </dgm:pt>
    <dgm:pt modelId="{3EDC7E45-157C-4EF0-AFE3-F4C79468D45F}" type="pres">
      <dgm:prSet presAssocID="{F6A8FCF7-464D-43DB-B386-16DCE68F83F1}" presName="centerShape" presStyleLbl="node0" presStyleIdx="0" presStyleCnt="1" custLinFactNeighborX="0" custLinFactNeighborY="3893"/>
      <dgm:spPr/>
    </dgm:pt>
    <dgm:pt modelId="{94EACA15-F3C7-400F-A83C-0EE94F492DC3}" type="pres">
      <dgm:prSet presAssocID="{CC609A21-F56B-46D5-9709-0829FF2D600E}" presName="parTrans" presStyleLbl="bgSibTrans2D1" presStyleIdx="0" presStyleCnt="3"/>
      <dgm:spPr/>
    </dgm:pt>
    <dgm:pt modelId="{8E7E2F79-0F6A-4460-B8B7-85C846AC3369}" type="pres">
      <dgm:prSet presAssocID="{3288F6FA-F66D-4360-9A58-11C134D9E3B5}" presName="node" presStyleLbl="node1" presStyleIdx="0" presStyleCnt="3" custRadScaleRad="132284" custRadScaleInc="-11628">
        <dgm:presLayoutVars>
          <dgm:bulletEnabled val="1"/>
        </dgm:presLayoutVars>
      </dgm:prSet>
      <dgm:spPr/>
    </dgm:pt>
    <dgm:pt modelId="{C5A314D8-E0F9-4DA3-AF5D-15F26B497327}" type="pres">
      <dgm:prSet presAssocID="{6CF5CBA7-BA6C-42E4-A6D9-E4254BB8D101}" presName="parTrans" presStyleLbl="bgSibTrans2D1" presStyleIdx="1" presStyleCnt="3"/>
      <dgm:spPr/>
    </dgm:pt>
    <dgm:pt modelId="{36699D12-9F39-4081-9703-7EE8FEE7E269}" type="pres">
      <dgm:prSet presAssocID="{A7BD361D-12C6-4308-BCF9-62BB059D4C74}" presName="node" presStyleLbl="node1" presStyleIdx="1" presStyleCnt="3" custRadScaleRad="109656" custRadScaleInc="0">
        <dgm:presLayoutVars>
          <dgm:bulletEnabled val="1"/>
        </dgm:presLayoutVars>
      </dgm:prSet>
      <dgm:spPr/>
    </dgm:pt>
    <dgm:pt modelId="{32F5B4B1-5225-4351-B0BF-C58FDD2B3A93}" type="pres">
      <dgm:prSet presAssocID="{23A8D4F2-52A4-4C0B-B615-738236B4380D}" presName="parTrans" presStyleLbl="bgSibTrans2D1" presStyleIdx="2" presStyleCnt="3"/>
      <dgm:spPr/>
    </dgm:pt>
    <dgm:pt modelId="{DC431B9F-C402-446F-8694-C9C2886EDCDB}" type="pres">
      <dgm:prSet presAssocID="{B4C6206E-C5FB-4BCF-B297-E537DFE4EA51}" presName="node" presStyleLbl="node1" presStyleIdx="2" presStyleCnt="3" custRadScaleRad="115120" custRadScaleInc="9771">
        <dgm:presLayoutVars>
          <dgm:bulletEnabled val="1"/>
        </dgm:presLayoutVars>
      </dgm:prSet>
      <dgm:spPr/>
    </dgm:pt>
  </dgm:ptLst>
  <dgm:cxnLst>
    <dgm:cxn modelId="{4BFAFA00-6633-45BD-B7EA-E80E835FE2A6}" type="presOf" srcId="{CC609A21-F56B-46D5-9709-0829FF2D600E}" destId="{94EACA15-F3C7-400F-A83C-0EE94F492DC3}" srcOrd="0" destOrd="0" presId="urn:microsoft.com/office/officeart/2005/8/layout/radial4"/>
    <dgm:cxn modelId="{6EEDC403-DBAC-4315-9DDB-03935675E224}" type="presOf" srcId="{A7BD361D-12C6-4308-BCF9-62BB059D4C74}" destId="{36699D12-9F39-4081-9703-7EE8FEE7E269}" srcOrd="0" destOrd="0" presId="urn:microsoft.com/office/officeart/2005/8/layout/radial4"/>
    <dgm:cxn modelId="{5E82FF13-0EDB-4EEB-95CB-7E821AF9D3B7}" srcId="{60100798-15B5-4ACD-8AAF-BD9888C6BFA2}" destId="{F6A8FCF7-464D-43DB-B386-16DCE68F83F1}" srcOrd="0" destOrd="0" parTransId="{325B6C3F-4AC4-4950-997C-DC890E2E75E3}" sibTransId="{344D1E65-1319-43AB-A331-7FF27C210F80}"/>
    <dgm:cxn modelId="{40F77D23-DF81-4F48-96D9-05218C1C3BC7}" srcId="{F6A8FCF7-464D-43DB-B386-16DCE68F83F1}" destId="{3288F6FA-F66D-4360-9A58-11C134D9E3B5}" srcOrd="0" destOrd="0" parTransId="{CC609A21-F56B-46D5-9709-0829FF2D600E}" sibTransId="{89EA39C4-1890-439D-8D0E-23423C263806}"/>
    <dgm:cxn modelId="{99828D2E-0275-4822-A3EA-DBC54888FC08}" type="presOf" srcId="{B4C6206E-C5FB-4BCF-B297-E537DFE4EA51}" destId="{DC431B9F-C402-446F-8694-C9C2886EDCDB}" srcOrd="0" destOrd="0" presId="urn:microsoft.com/office/officeart/2005/8/layout/radial4"/>
    <dgm:cxn modelId="{DE069841-52C3-4F2C-8312-C04BCACBDDB5}" type="presOf" srcId="{60100798-15B5-4ACD-8AAF-BD9888C6BFA2}" destId="{6C3DC2B3-A0D1-42A2-8C85-30BD00EA4A8D}" srcOrd="0" destOrd="0" presId="urn:microsoft.com/office/officeart/2005/8/layout/radial4"/>
    <dgm:cxn modelId="{90B5A346-27B7-4D31-886C-71CF5D25557C}" type="presOf" srcId="{3288F6FA-F66D-4360-9A58-11C134D9E3B5}" destId="{8E7E2F79-0F6A-4460-B8B7-85C846AC3369}" srcOrd="0" destOrd="0" presId="urn:microsoft.com/office/officeart/2005/8/layout/radial4"/>
    <dgm:cxn modelId="{B572D67B-4827-40C0-8D1B-5D5FEB51AE89}" type="presOf" srcId="{F6A8FCF7-464D-43DB-B386-16DCE68F83F1}" destId="{3EDC7E45-157C-4EF0-AFE3-F4C79468D45F}" srcOrd="0" destOrd="0" presId="urn:microsoft.com/office/officeart/2005/8/layout/radial4"/>
    <dgm:cxn modelId="{7F549FD7-D19F-41F7-8093-D9CAD0D01972}" type="presOf" srcId="{6CF5CBA7-BA6C-42E4-A6D9-E4254BB8D101}" destId="{C5A314D8-E0F9-4DA3-AF5D-15F26B497327}" srcOrd="0" destOrd="0" presId="urn:microsoft.com/office/officeart/2005/8/layout/radial4"/>
    <dgm:cxn modelId="{86D06AD9-4371-4533-B5D1-8A948EE95FD7}" srcId="{F6A8FCF7-464D-43DB-B386-16DCE68F83F1}" destId="{A7BD361D-12C6-4308-BCF9-62BB059D4C74}" srcOrd="1" destOrd="0" parTransId="{6CF5CBA7-BA6C-42E4-A6D9-E4254BB8D101}" sibTransId="{0F0733FD-5876-4A88-A9A3-8F459FBC71E7}"/>
    <dgm:cxn modelId="{212CC0F6-FCE2-4934-B24E-70E5C789CA28}" type="presOf" srcId="{23A8D4F2-52A4-4C0B-B615-738236B4380D}" destId="{32F5B4B1-5225-4351-B0BF-C58FDD2B3A93}" srcOrd="0" destOrd="0" presId="urn:microsoft.com/office/officeart/2005/8/layout/radial4"/>
    <dgm:cxn modelId="{6C5A3AFB-062B-4BA6-BA99-E03AD6A926B5}" srcId="{F6A8FCF7-464D-43DB-B386-16DCE68F83F1}" destId="{B4C6206E-C5FB-4BCF-B297-E537DFE4EA51}" srcOrd="2" destOrd="0" parTransId="{23A8D4F2-52A4-4C0B-B615-738236B4380D}" sibTransId="{09E616A4-3F9E-44E2-90C6-986E5BC0E1F1}"/>
    <dgm:cxn modelId="{55EF7A0E-1C71-4EF9-B6FC-B9546172C595}" type="presParOf" srcId="{6C3DC2B3-A0D1-42A2-8C85-30BD00EA4A8D}" destId="{3EDC7E45-157C-4EF0-AFE3-F4C79468D45F}" srcOrd="0" destOrd="0" presId="urn:microsoft.com/office/officeart/2005/8/layout/radial4"/>
    <dgm:cxn modelId="{1B2BE40D-60AB-41A3-BCE2-21EE471113D8}" type="presParOf" srcId="{6C3DC2B3-A0D1-42A2-8C85-30BD00EA4A8D}" destId="{94EACA15-F3C7-400F-A83C-0EE94F492DC3}" srcOrd="1" destOrd="0" presId="urn:microsoft.com/office/officeart/2005/8/layout/radial4"/>
    <dgm:cxn modelId="{326BE8C7-25EF-434F-83F7-BC0812C7CC17}" type="presParOf" srcId="{6C3DC2B3-A0D1-42A2-8C85-30BD00EA4A8D}" destId="{8E7E2F79-0F6A-4460-B8B7-85C846AC3369}" srcOrd="2" destOrd="0" presId="urn:microsoft.com/office/officeart/2005/8/layout/radial4"/>
    <dgm:cxn modelId="{9F13500C-2D64-4FBC-8A68-088278399ABC}" type="presParOf" srcId="{6C3DC2B3-A0D1-42A2-8C85-30BD00EA4A8D}" destId="{C5A314D8-E0F9-4DA3-AF5D-15F26B497327}" srcOrd="3" destOrd="0" presId="urn:microsoft.com/office/officeart/2005/8/layout/radial4"/>
    <dgm:cxn modelId="{DD996160-1822-48DD-ACCC-7B939EDC1E88}" type="presParOf" srcId="{6C3DC2B3-A0D1-42A2-8C85-30BD00EA4A8D}" destId="{36699D12-9F39-4081-9703-7EE8FEE7E269}" srcOrd="4" destOrd="0" presId="urn:microsoft.com/office/officeart/2005/8/layout/radial4"/>
    <dgm:cxn modelId="{79BEC8B0-B869-411C-AF22-B8A7DBF68D98}" type="presParOf" srcId="{6C3DC2B3-A0D1-42A2-8C85-30BD00EA4A8D}" destId="{32F5B4B1-5225-4351-B0BF-C58FDD2B3A93}" srcOrd="5" destOrd="0" presId="urn:microsoft.com/office/officeart/2005/8/layout/radial4"/>
    <dgm:cxn modelId="{1902A41E-22CC-4758-B91E-CE947F62C2D2}" type="presParOf" srcId="{6C3DC2B3-A0D1-42A2-8C85-30BD00EA4A8D}" destId="{DC431B9F-C402-446F-8694-C9C2886EDCDB}"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78809F-51FA-4AA0-9C64-7A513A750872}" type="doc">
      <dgm:prSet loTypeId="urn:microsoft.com/office/officeart/2005/8/layout/process5" loCatId="process" qsTypeId="urn:microsoft.com/office/officeart/2005/8/quickstyle/simple2" qsCatId="simple" csTypeId="urn:microsoft.com/office/officeart/2005/8/colors/accent0_3" csCatId="mainScheme" phldr="1"/>
      <dgm:spPr/>
      <dgm:t>
        <a:bodyPr/>
        <a:lstStyle/>
        <a:p>
          <a:endParaRPr lang="en-US"/>
        </a:p>
      </dgm:t>
    </dgm:pt>
    <dgm:pt modelId="{FF7460A1-EB8D-4601-B8F7-D3BBFCB490CC}">
      <dgm:prSet phldrT="[Text]" custT="1"/>
      <dgm:spPr>
        <a:ln>
          <a:solidFill>
            <a:schemeClr val="bg1"/>
          </a:solidFill>
        </a:ln>
      </dgm:spPr>
      <dgm:t>
        <a:bodyPr/>
        <a:lstStyle/>
        <a:p>
          <a:r>
            <a:rPr lang="en-US" sz="1600" dirty="0"/>
            <a:t>.</a:t>
          </a:r>
        </a:p>
      </dgm:t>
    </dgm:pt>
    <dgm:pt modelId="{36B7B759-871C-4C5C-BA4D-A8A0EB416241}" type="parTrans" cxnId="{6A2124D7-F311-4C8C-9B05-5136D7C3766A}">
      <dgm:prSet/>
      <dgm:spPr/>
      <dgm:t>
        <a:bodyPr/>
        <a:lstStyle/>
        <a:p>
          <a:endParaRPr lang="en-US" sz="1600"/>
        </a:p>
      </dgm:t>
    </dgm:pt>
    <dgm:pt modelId="{E2FECA13-2769-4E33-9FB7-DB089C3BAD2C}" type="sibTrans" cxnId="{6A2124D7-F311-4C8C-9B05-5136D7C3766A}">
      <dgm:prSet custT="1"/>
      <dgm:spPr/>
      <dgm:t>
        <a:bodyPr/>
        <a:lstStyle/>
        <a:p>
          <a:endParaRPr lang="en-US" sz="1600"/>
        </a:p>
      </dgm:t>
    </dgm:pt>
    <dgm:pt modelId="{4B08BF3A-6339-45A4-87DE-7D051E5288F5}">
      <dgm:prSet phldrT="[Text]" custT="1"/>
      <dgm:spPr>
        <a:ln>
          <a:solidFill>
            <a:schemeClr val="bg1"/>
          </a:solidFill>
        </a:ln>
      </dgm:spPr>
      <dgm:t>
        <a:bodyPr/>
        <a:lstStyle/>
        <a:p>
          <a:r>
            <a:rPr lang="en-US" sz="1600" b="1" dirty="0"/>
            <a:t>get_data()</a:t>
          </a:r>
        </a:p>
      </dgm:t>
    </dgm:pt>
    <dgm:pt modelId="{7ADCDB52-0DB8-42A4-BBEA-C2031A72DE11}" type="parTrans" cxnId="{B3811743-40E6-4EB3-B6E2-624D0ED7D03C}">
      <dgm:prSet/>
      <dgm:spPr/>
      <dgm:t>
        <a:bodyPr/>
        <a:lstStyle/>
        <a:p>
          <a:endParaRPr lang="en-US" sz="1600"/>
        </a:p>
      </dgm:t>
    </dgm:pt>
    <dgm:pt modelId="{5D9D76F1-6196-4B38-8441-621037C090C0}" type="sibTrans" cxnId="{B3811743-40E6-4EB3-B6E2-624D0ED7D03C}">
      <dgm:prSet custT="1"/>
      <dgm:spPr/>
      <dgm:t>
        <a:bodyPr/>
        <a:lstStyle/>
        <a:p>
          <a:endParaRPr lang="en-US" sz="1600"/>
        </a:p>
      </dgm:t>
    </dgm:pt>
    <dgm:pt modelId="{BA094838-9A01-4358-B933-ECE1320BD870}">
      <dgm:prSet phldrT="[Text]" custT="1"/>
      <dgm:spPr>
        <a:ln>
          <a:solidFill>
            <a:schemeClr val="bg1"/>
          </a:solidFill>
        </a:ln>
      </dgm:spPr>
      <dgm:t>
        <a:bodyPr/>
        <a:lstStyle/>
        <a:p>
          <a:r>
            <a:rPr lang="en-US" sz="1600" b="1" dirty="0"/>
            <a:t>clean_data()</a:t>
          </a:r>
        </a:p>
      </dgm:t>
    </dgm:pt>
    <dgm:pt modelId="{600FFCC4-0D42-466B-ADD4-5E6F55FCE655}" type="parTrans" cxnId="{D8836178-00D7-416C-9197-EE1830234885}">
      <dgm:prSet/>
      <dgm:spPr/>
      <dgm:t>
        <a:bodyPr/>
        <a:lstStyle/>
        <a:p>
          <a:endParaRPr lang="en-US" sz="1600"/>
        </a:p>
      </dgm:t>
    </dgm:pt>
    <dgm:pt modelId="{2EF18F01-8BD4-4994-8E8E-4B833BCCF11F}" type="sibTrans" cxnId="{D8836178-00D7-416C-9197-EE1830234885}">
      <dgm:prSet custT="1"/>
      <dgm:spPr/>
      <dgm:t>
        <a:bodyPr/>
        <a:lstStyle/>
        <a:p>
          <a:endParaRPr lang="en-US" sz="1600"/>
        </a:p>
      </dgm:t>
    </dgm:pt>
    <dgm:pt modelId="{9F4F2507-2A88-4337-833F-80BF00BFFFBE}">
      <dgm:prSet phldrT="[Text]" custT="1"/>
      <dgm:spPr>
        <a:ln>
          <a:solidFill>
            <a:schemeClr val="bg1"/>
          </a:solidFill>
        </a:ln>
      </dgm:spPr>
      <dgm:t>
        <a:bodyPr/>
        <a:lstStyle/>
        <a:p>
          <a:r>
            <a:rPr lang="en-US" sz="1600" b="1" dirty="0"/>
            <a:t>get_snip()</a:t>
          </a:r>
        </a:p>
      </dgm:t>
    </dgm:pt>
    <dgm:pt modelId="{B30BC4C4-AF34-46EC-9335-633CBF61AA55}" type="parTrans" cxnId="{EFCFE251-1C8D-45BB-A710-E3CEA69B6624}">
      <dgm:prSet/>
      <dgm:spPr/>
      <dgm:t>
        <a:bodyPr/>
        <a:lstStyle/>
        <a:p>
          <a:endParaRPr lang="en-US" sz="1600"/>
        </a:p>
      </dgm:t>
    </dgm:pt>
    <dgm:pt modelId="{4EBF9903-35E3-413A-A84F-75A72655DA57}" type="sibTrans" cxnId="{EFCFE251-1C8D-45BB-A710-E3CEA69B6624}">
      <dgm:prSet custT="1"/>
      <dgm:spPr/>
      <dgm:t>
        <a:bodyPr/>
        <a:lstStyle/>
        <a:p>
          <a:endParaRPr lang="en-US" sz="1600"/>
        </a:p>
      </dgm:t>
    </dgm:pt>
    <dgm:pt modelId="{A892CADE-3542-45A4-849D-DE6B43DD95B8}">
      <dgm:prSet phldrT="[Text]" custT="1"/>
      <dgm:spPr>
        <a:ln>
          <a:solidFill>
            <a:schemeClr val="bg1"/>
          </a:solidFill>
        </a:ln>
      </dgm:spPr>
      <dgm:t>
        <a:bodyPr/>
        <a:lstStyle/>
        <a:p>
          <a:r>
            <a:rPr lang="en-US" sz="1600" b="1" dirty="0"/>
            <a:t>get_summary()</a:t>
          </a:r>
        </a:p>
      </dgm:t>
    </dgm:pt>
    <dgm:pt modelId="{3FA84B27-8DB9-463A-B31E-1EDA7234F247}" type="parTrans" cxnId="{E9947934-BEB8-42DE-A249-79EA39E64D2E}">
      <dgm:prSet/>
      <dgm:spPr/>
      <dgm:t>
        <a:bodyPr/>
        <a:lstStyle/>
        <a:p>
          <a:endParaRPr lang="en-US" sz="1600"/>
        </a:p>
      </dgm:t>
    </dgm:pt>
    <dgm:pt modelId="{9110E668-44CD-4056-84CB-16762EB78BB0}" type="sibTrans" cxnId="{E9947934-BEB8-42DE-A249-79EA39E64D2E}">
      <dgm:prSet/>
      <dgm:spPr/>
      <dgm:t>
        <a:bodyPr/>
        <a:lstStyle/>
        <a:p>
          <a:endParaRPr lang="en-US" sz="1600"/>
        </a:p>
      </dgm:t>
    </dgm:pt>
    <dgm:pt modelId="{9962CFA8-2EE4-4A19-BCB2-950635FD978F}">
      <dgm:prSet phldrT="[Text]" custT="1"/>
      <dgm:spPr>
        <a:ln>
          <a:solidFill>
            <a:schemeClr val="bg1"/>
          </a:solidFill>
        </a:ln>
      </dgm:spPr>
      <dgm:t>
        <a:bodyPr/>
        <a:lstStyle/>
        <a:p>
          <a:r>
            <a:rPr lang="en-US" sz="1600" b="1" dirty="0"/>
            <a:t>get_sentiment()</a:t>
          </a:r>
        </a:p>
      </dgm:t>
    </dgm:pt>
    <dgm:pt modelId="{4397B56C-EF59-472A-BFED-B11AEB09DDD5}" type="parTrans" cxnId="{FA1B770E-0236-47E2-A3C3-7CE4B54F5885}">
      <dgm:prSet/>
      <dgm:spPr/>
      <dgm:t>
        <a:bodyPr/>
        <a:lstStyle/>
        <a:p>
          <a:endParaRPr lang="en-US"/>
        </a:p>
      </dgm:t>
    </dgm:pt>
    <dgm:pt modelId="{74AC8733-D68E-4A2F-8643-87784B6BEA90}" type="sibTrans" cxnId="{FA1B770E-0236-47E2-A3C3-7CE4B54F5885}">
      <dgm:prSet/>
      <dgm:spPr/>
      <dgm:t>
        <a:bodyPr/>
        <a:lstStyle/>
        <a:p>
          <a:endParaRPr lang="en-US"/>
        </a:p>
      </dgm:t>
    </dgm:pt>
    <dgm:pt modelId="{9DC96829-5A73-4552-887F-1BDB890AA48F}">
      <dgm:prSet phldrT="[Text]" custT="1"/>
      <dgm:spPr>
        <a:ln>
          <a:solidFill>
            <a:schemeClr val="bg1"/>
          </a:solidFill>
        </a:ln>
      </dgm:spPr>
      <dgm:t>
        <a:bodyPr/>
        <a:lstStyle/>
        <a:p>
          <a:endParaRPr lang="en-US" sz="1600" dirty="0"/>
        </a:p>
      </dgm:t>
    </dgm:pt>
    <dgm:pt modelId="{7F68D0B8-6595-4F2D-B364-9E18EB6CF347}" type="parTrans" cxnId="{D4C50B24-899D-4EE8-B039-EBBA34FD0362}">
      <dgm:prSet/>
      <dgm:spPr/>
      <dgm:t>
        <a:bodyPr/>
        <a:lstStyle/>
        <a:p>
          <a:endParaRPr lang="en-US"/>
        </a:p>
      </dgm:t>
    </dgm:pt>
    <dgm:pt modelId="{4AEBB55C-FCEC-42A2-8583-1B227C386551}" type="sibTrans" cxnId="{D4C50B24-899D-4EE8-B039-EBBA34FD0362}">
      <dgm:prSet/>
      <dgm:spPr/>
      <dgm:t>
        <a:bodyPr/>
        <a:lstStyle/>
        <a:p>
          <a:endParaRPr lang="en-US"/>
        </a:p>
      </dgm:t>
    </dgm:pt>
    <dgm:pt modelId="{503ADE0C-B0F1-4338-9BC8-329065A74526}" type="pres">
      <dgm:prSet presAssocID="{2778809F-51FA-4AA0-9C64-7A513A750872}" presName="diagram" presStyleCnt="0">
        <dgm:presLayoutVars>
          <dgm:dir/>
          <dgm:resizeHandles val="exact"/>
        </dgm:presLayoutVars>
      </dgm:prSet>
      <dgm:spPr/>
    </dgm:pt>
    <dgm:pt modelId="{2BB96132-C841-4070-81C6-FF2D1ACC92F1}" type="pres">
      <dgm:prSet presAssocID="{FF7460A1-EB8D-4601-B8F7-D3BBFCB490CC}" presName="node" presStyleLbl="node1" presStyleIdx="0" presStyleCnt="7">
        <dgm:presLayoutVars>
          <dgm:bulletEnabled val="1"/>
        </dgm:presLayoutVars>
      </dgm:prSet>
      <dgm:spPr/>
    </dgm:pt>
    <dgm:pt modelId="{74FAC52D-F50E-4C0A-A385-BCEC2FC4F437}" type="pres">
      <dgm:prSet presAssocID="{E2FECA13-2769-4E33-9FB7-DB089C3BAD2C}" presName="sibTrans" presStyleLbl="sibTrans2D1" presStyleIdx="0" presStyleCnt="6"/>
      <dgm:spPr/>
    </dgm:pt>
    <dgm:pt modelId="{677A13E9-2F44-4E5E-9DAF-69BC6ED04367}" type="pres">
      <dgm:prSet presAssocID="{E2FECA13-2769-4E33-9FB7-DB089C3BAD2C}" presName="connectorText" presStyleLbl="sibTrans2D1" presStyleIdx="0" presStyleCnt="6"/>
      <dgm:spPr/>
    </dgm:pt>
    <dgm:pt modelId="{54EBF24E-87D0-4C81-94C3-91F5332FB1E5}" type="pres">
      <dgm:prSet presAssocID="{4B08BF3A-6339-45A4-87DE-7D051E5288F5}" presName="node" presStyleLbl="node1" presStyleIdx="1" presStyleCnt="7">
        <dgm:presLayoutVars>
          <dgm:bulletEnabled val="1"/>
        </dgm:presLayoutVars>
      </dgm:prSet>
      <dgm:spPr/>
    </dgm:pt>
    <dgm:pt modelId="{067CEF7E-86C6-424C-9272-073388216AFB}" type="pres">
      <dgm:prSet presAssocID="{5D9D76F1-6196-4B38-8441-621037C090C0}" presName="sibTrans" presStyleLbl="sibTrans2D1" presStyleIdx="1" presStyleCnt="6"/>
      <dgm:spPr/>
    </dgm:pt>
    <dgm:pt modelId="{E2D763E6-1D25-46F3-B02D-2F3EA6A74F20}" type="pres">
      <dgm:prSet presAssocID="{5D9D76F1-6196-4B38-8441-621037C090C0}" presName="connectorText" presStyleLbl="sibTrans2D1" presStyleIdx="1" presStyleCnt="6"/>
      <dgm:spPr/>
    </dgm:pt>
    <dgm:pt modelId="{4905DEB5-5D52-495C-95BF-A1DADDE8572D}" type="pres">
      <dgm:prSet presAssocID="{BA094838-9A01-4358-B933-ECE1320BD870}" presName="node" presStyleLbl="node1" presStyleIdx="2" presStyleCnt="7">
        <dgm:presLayoutVars>
          <dgm:bulletEnabled val="1"/>
        </dgm:presLayoutVars>
      </dgm:prSet>
      <dgm:spPr/>
    </dgm:pt>
    <dgm:pt modelId="{9EC0609A-75CF-4B3D-83CA-6BADEB97FF64}" type="pres">
      <dgm:prSet presAssocID="{2EF18F01-8BD4-4994-8E8E-4B833BCCF11F}" presName="sibTrans" presStyleLbl="sibTrans2D1" presStyleIdx="2" presStyleCnt="6" custLinFactNeighborX="8476" custLinFactNeighborY="25359"/>
      <dgm:spPr/>
    </dgm:pt>
    <dgm:pt modelId="{4C58F7A3-B0DA-4D30-A775-92EE01A11B02}" type="pres">
      <dgm:prSet presAssocID="{2EF18F01-8BD4-4994-8E8E-4B833BCCF11F}" presName="connectorText" presStyleLbl="sibTrans2D1" presStyleIdx="2" presStyleCnt="6"/>
      <dgm:spPr/>
    </dgm:pt>
    <dgm:pt modelId="{8C67CFAF-2D4D-4D18-B586-B3221C703670}" type="pres">
      <dgm:prSet presAssocID="{9F4F2507-2A88-4337-833F-80BF00BFFFBE}" presName="node" presStyleLbl="node1" presStyleIdx="3" presStyleCnt="7">
        <dgm:presLayoutVars>
          <dgm:bulletEnabled val="1"/>
        </dgm:presLayoutVars>
      </dgm:prSet>
      <dgm:spPr/>
    </dgm:pt>
    <dgm:pt modelId="{1B708035-2FE3-4C15-842A-EDA07685E24F}" type="pres">
      <dgm:prSet presAssocID="{4EBF9903-35E3-413A-A84F-75A72655DA57}" presName="sibTrans" presStyleLbl="sibTrans2D1" presStyleIdx="3" presStyleCnt="6"/>
      <dgm:spPr/>
    </dgm:pt>
    <dgm:pt modelId="{58AB9446-4A36-47E0-8F4F-FED193DF0E79}" type="pres">
      <dgm:prSet presAssocID="{4EBF9903-35E3-413A-A84F-75A72655DA57}" presName="connectorText" presStyleLbl="sibTrans2D1" presStyleIdx="3" presStyleCnt="6"/>
      <dgm:spPr/>
    </dgm:pt>
    <dgm:pt modelId="{DD1717F9-44BB-4E81-B91E-758D16B9963E}" type="pres">
      <dgm:prSet presAssocID="{A892CADE-3542-45A4-849D-DE6B43DD95B8}" presName="node" presStyleLbl="node1" presStyleIdx="4" presStyleCnt="7">
        <dgm:presLayoutVars>
          <dgm:bulletEnabled val="1"/>
        </dgm:presLayoutVars>
      </dgm:prSet>
      <dgm:spPr/>
    </dgm:pt>
    <dgm:pt modelId="{EB26AF2A-20C2-4BAD-9802-EA54F43C02BF}" type="pres">
      <dgm:prSet presAssocID="{9110E668-44CD-4056-84CB-16762EB78BB0}" presName="sibTrans" presStyleLbl="sibTrans2D1" presStyleIdx="4" presStyleCnt="6" custLinFactNeighborX="-14832" custLinFactNeighborY="5886"/>
      <dgm:spPr/>
    </dgm:pt>
    <dgm:pt modelId="{022E6B1B-36C0-4B57-A209-BE167349A1BE}" type="pres">
      <dgm:prSet presAssocID="{9110E668-44CD-4056-84CB-16762EB78BB0}" presName="connectorText" presStyleLbl="sibTrans2D1" presStyleIdx="4" presStyleCnt="6"/>
      <dgm:spPr/>
    </dgm:pt>
    <dgm:pt modelId="{33B243E9-A324-424D-AE26-7783EA705D11}" type="pres">
      <dgm:prSet presAssocID="{9962CFA8-2EE4-4A19-BCB2-950635FD978F}" presName="node" presStyleLbl="node1" presStyleIdx="5" presStyleCnt="7">
        <dgm:presLayoutVars>
          <dgm:bulletEnabled val="1"/>
        </dgm:presLayoutVars>
      </dgm:prSet>
      <dgm:spPr/>
    </dgm:pt>
    <dgm:pt modelId="{74FE74C6-2D7B-4C51-B4C4-47077C155651}" type="pres">
      <dgm:prSet presAssocID="{74AC8733-D68E-4A2F-8643-87784B6BEA90}" presName="sibTrans" presStyleLbl="sibTrans2D1" presStyleIdx="5" presStyleCnt="6"/>
      <dgm:spPr/>
    </dgm:pt>
    <dgm:pt modelId="{C3D04D08-0A5B-4E8F-B31E-D5274E692D28}" type="pres">
      <dgm:prSet presAssocID="{74AC8733-D68E-4A2F-8643-87784B6BEA90}" presName="connectorText" presStyleLbl="sibTrans2D1" presStyleIdx="5" presStyleCnt="6"/>
      <dgm:spPr/>
    </dgm:pt>
    <dgm:pt modelId="{B82EDEA6-73E0-4934-8E73-8A6DE4AEEC2C}" type="pres">
      <dgm:prSet presAssocID="{9DC96829-5A73-4552-887F-1BDB890AA48F}" presName="node" presStyleLbl="node1" presStyleIdx="6" presStyleCnt="7">
        <dgm:presLayoutVars>
          <dgm:bulletEnabled val="1"/>
        </dgm:presLayoutVars>
      </dgm:prSet>
      <dgm:spPr/>
    </dgm:pt>
  </dgm:ptLst>
  <dgm:cxnLst>
    <dgm:cxn modelId="{5ACD0601-8571-4284-8AE3-450493F1CFA0}" type="presOf" srcId="{BA094838-9A01-4358-B933-ECE1320BD870}" destId="{4905DEB5-5D52-495C-95BF-A1DADDE8572D}" srcOrd="0" destOrd="0" presId="urn:microsoft.com/office/officeart/2005/8/layout/process5"/>
    <dgm:cxn modelId="{E8B57302-BC35-413A-BA48-EDD2F7D02CDE}" type="presOf" srcId="{E2FECA13-2769-4E33-9FB7-DB089C3BAD2C}" destId="{677A13E9-2F44-4E5E-9DAF-69BC6ED04367}" srcOrd="1" destOrd="0" presId="urn:microsoft.com/office/officeart/2005/8/layout/process5"/>
    <dgm:cxn modelId="{96D8D005-324C-4065-8E46-933FC4FDE418}" type="presOf" srcId="{2EF18F01-8BD4-4994-8E8E-4B833BCCF11F}" destId="{9EC0609A-75CF-4B3D-83CA-6BADEB97FF64}" srcOrd="0" destOrd="0" presId="urn:microsoft.com/office/officeart/2005/8/layout/process5"/>
    <dgm:cxn modelId="{177F020C-8A66-479A-B4C6-DC2E9D2ECD96}" type="presOf" srcId="{9F4F2507-2A88-4337-833F-80BF00BFFFBE}" destId="{8C67CFAF-2D4D-4D18-B586-B3221C703670}" srcOrd="0" destOrd="0" presId="urn:microsoft.com/office/officeart/2005/8/layout/process5"/>
    <dgm:cxn modelId="{FA1B770E-0236-47E2-A3C3-7CE4B54F5885}" srcId="{2778809F-51FA-4AA0-9C64-7A513A750872}" destId="{9962CFA8-2EE4-4A19-BCB2-950635FD978F}" srcOrd="5" destOrd="0" parTransId="{4397B56C-EF59-472A-BFED-B11AEB09DDD5}" sibTransId="{74AC8733-D68E-4A2F-8643-87784B6BEA90}"/>
    <dgm:cxn modelId="{D4C50B24-899D-4EE8-B039-EBBA34FD0362}" srcId="{2778809F-51FA-4AA0-9C64-7A513A750872}" destId="{9DC96829-5A73-4552-887F-1BDB890AA48F}" srcOrd="6" destOrd="0" parTransId="{7F68D0B8-6595-4F2D-B364-9E18EB6CF347}" sibTransId="{4AEBB55C-FCEC-42A2-8583-1B227C386551}"/>
    <dgm:cxn modelId="{E9947934-BEB8-42DE-A249-79EA39E64D2E}" srcId="{2778809F-51FA-4AA0-9C64-7A513A750872}" destId="{A892CADE-3542-45A4-849D-DE6B43DD95B8}" srcOrd="4" destOrd="0" parTransId="{3FA84B27-8DB9-463A-B31E-1EDA7234F247}" sibTransId="{9110E668-44CD-4056-84CB-16762EB78BB0}"/>
    <dgm:cxn modelId="{B3811743-40E6-4EB3-B6E2-624D0ED7D03C}" srcId="{2778809F-51FA-4AA0-9C64-7A513A750872}" destId="{4B08BF3A-6339-45A4-87DE-7D051E5288F5}" srcOrd="1" destOrd="0" parTransId="{7ADCDB52-0DB8-42A4-BBEA-C2031A72DE11}" sibTransId="{5D9D76F1-6196-4B38-8441-621037C090C0}"/>
    <dgm:cxn modelId="{EFCFE251-1C8D-45BB-A710-E3CEA69B6624}" srcId="{2778809F-51FA-4AA0-9C64-7A513A750872}" destId="{9F4F2507-2A88-4337-833F-80BF00BFFFBE}" srcOrd="3" destOrd="0" parTransId="{B30BC4C4-AF34-46EC-9335-633CBF61AA55}" sibTransId="{4EBF9903-35E3-413A-A84F-75A72655DA57}"/>
    <dgm:cxn modelId="{F55E0C72-91FF-445A-8C44-F5B8D47F4332}" type="presOf" srcId="{A892CADE-3542-45A4-849D-DE6B43DD95B8}" destId="{DD1717F9-44BB-4E81-B91E-758D16B9963E}" srcOrd="0" destOrd="0" presId="urn:microsoft.com/office/officeart/2005/8/layout/process5"/>
    <dgm:cxn modelId="{D8836178-00D7-416C-9197-EE1830234885}" srcId="{2778809F-51FA-4AA0-9C64-7A513A750872}" destId="{BA094838-9A01-4358-B933-ECE1320BD870}" srcOrd="2" destOrd="0" parTransId="{600FFCC4-0D42-466B-ADD4-5E6F55FCE655}" sibTransId="{2EF18F01-8BD4-4994-8E8E-4B833BCCF11F}"/>
    <dgm:cxn modelId="{6C27417F-2294-45E1-B85E-658FFF50E8F1}" type="presOf" srcId="{2778809F-51FA-4AA0-9C64-7A513A750872}" destId="{503ADE0C-B0F1-4338-9BC8-329065A74526}" srcOrd="0" destOrd="0" presId="urn:microsoft.com/office/officeart/2005/8/layout/process5"/>
    <dgm:cxn modelId="{E60DF081-3C2F-4F1F-A8FA-530F1C60F5B2}" type="presOf" srcId="{4B08BF3A-6339-45A4-87DE-7D051E5288F5}" destId="{54EBF24E-87D0-4C81-94C3-91F5332FB1E5}" srcOrd="0" destOrd="0" presId="urn:microsoft.com/office/officeart/2005/8/layout/process5"/>
    <dgm:cxn modelId="{40728C86-D677-4CDA-985C-9D3981EFECD6}" type="presOf" srcId="{9962CFA8-2EE4-4A19-BCB2-950635FD978F}" destId="{33B243E9-A324-424D-AE26-7783EA705D11}" srcOrd="0" destOrd="0" presId="urn:microsoft.com/office/officeart/2005/8/layout/process5"/>
    <dgm:cxn modelId="{ADB7AE88-3481-45BD-9085-EAA6CA2001D7}" type="presOf" srcId="{4EBF9903-35E3-413A-A84F-75A72655DA57}" destId="{1B708035-2FE3-4C15-842A-EDA07685E24F}" srcOrd="0" destOrd="0" presId="urn:microsoft.com/office/officeart/2005/8/layout/process5"/>
    <dgm:cxn modelId="{9653BF8A-CD8A-4CC2-98E7-6F18545DB4EB}" type="presOf" srcId="{9110E668-44CD-4056-84CB-16762EB78BB0}" destId="{EB26AF2A-20C2-4BAD-9802-EA54F43C02BF}" srcOrd="0" destOrd="0" presId="urn:microsoft.com/office/officeart/2005/8/layout/process5"/>
    <dgm:cxn modelId="{B8280A90-E411-4CE0-8768-5119F72AA3A0}" type="presOf" srcId="{5D9D76F1-6196-4B38-8441-621037C090C0}" destId="{E2D763E6-1D25-46F3-B02D-2F3EA6A74F20}" srcOrd="1" destOrd="0" presId="urn:microsoft.com/office/officeart/2005/8/layout/process5"/>
    <dgm:cxn modelId="{E9A83492-2DC4-4DED-A193-13679C424F32}" type="presOf" srcId="{74AC8733-D68E-4A2F-8643-87784B6BEA90}" destId="{C3D04D08-0A5B-4E8F-B31E-D5274E692D28}" srcOrd="1" destOrd="0" presId="urn:microsoft.com/office/officeart/2005/8/layout/process5"/>
    <dgm:cxn modelId="{6A2124D7-F311-4C8C-9B05-5136D7C3766A}" srcId="{2778809F-51FA-4AA0-9C64-7A513A750872}" destId="{FF7460A1-EB8D-4601-B8F7-D3BBFCB490CC}" srcOrd="0" destOrd="0" parTransId="{36B7B759-871C-4C5C-BA4D-A8A0EB416241}" sibTransId="{E2FECA13-2769-4E33-9FB7-DB089C3BAD2C}"/>
    <dgm:cxn modelId="{9A58BED8-9466-46F5-A906-EB9A32BA0F7B}" type="presOf" srcId="{5D9D76F1-6196-4B38-8441-621037C090C0}" destId="{067CEF7E-86C6-424C-9272-073388216AFB}" srcOrd="0" destOrd="0" presId="urn:microsoft.com/office/officeart/2005/8/layout/process5"/>
    <dgm:cxn modelId="{0E529ED9-DECC-4A78-94F2-5FFBC2637760}" type="presOf" srcId="{4EBF9903-35E3-413A-A84F-75A72655DA57}" destId="{58AB9446-4A36-47E0-8F4F-FED193DF0E79}" srcOrd="1" destOrd="0" presId="urn:microsoft.com/office/officeart/2005/8/layout/process5"/>
    <dgm:cxn modelId="{B622A4DB-C42D-4A58-9D7A-51A548D76849}" type="presOf" srcId="{9DC96829-5A73-4552-887F-1BDB890AA48F}" destId="{B82EDEA6-73E0-4934-8E73-8A6DE4AEEC2C}" srcOrd="0" destOrd="0" presId="urn:microsoft.com/office/officeart/2005/8/layout/process5"/>
    <dgm:cxn modelId="{7962B1DB-6356-4EAA-A473-09D2F28F6AFD}" type="presOf" srcId="{2EF18F01-8BD4-4994-8E8E-4B833BCCF11F}" destId="{4C58F7A3-B0DA-4D30-A775-92EE01A11B02}" srcOrd="1" destOrd="0" presId="urn:microsoft.com/office/officeart/2005/8/layout/process5"/>
    <dgm:cxn modelId="{9A7373E3-4E5D-41CF-8522-488F06D9E104}" type="presOf" srcId="{9110E668-44CD-4056-84CB-16762EB78BB0}" destId="{022E6B1B-36C0-4B57-A209-BE167349A1BE}" srcOrd="1" destOrd="0" presId="urn:microsoft.com/office/officeart/2005/8/layout/process5"/>
    <dgm:cxn modelId="{BF9C59F2-0651-4462-B736-9EF7F2ACD5ED}" type="presOf" srcId="{FF7460A1-EB8D-4601-B8F7-D3BBFCB490CC}" destId="{2BB96132-C841-4070-81C6-FF2D1ACC92F1}" srcOrd="0" destOrd="0" presId="urn:microsoft.com/office/officeart/2005/8/layout/process5"/>
    <dgm:cxn modelId="{AFD5B5F3-28BC-487D-957A-C340D0A4B1B4}" type="presOf" srcId="{E2FECA13-2769-4E33-9FB7-DB089C3BAD2C}" destId="{74FAC52D-F50E-4C0A-A385-BCEC2FC4F437}" srcOrd="0" destOrd="0" presId="urn:microsoft.com/office/officeart/2005/8/layout/process5"/>
    <dgm:cxn modelId="{F50BE7F4-2240-4C71-93A8-D82ED6AA85FE}" type="presOf" srcId="{74AC8733-D68E-4A2F-8643-87784B6BEA90}" destId="{74FE74C6-2D7B-4C51-B4C4-47077C155651}" srcOrd="0" destOrd="0" presId="urn:microsoft.com/office/officeart/2005/8/layout/process5"/>
    <dgm:cxn modelId="{E295A010-8905-41DD-B312-5E0045798003}" type="presParOf" srcId="{503ADE0C-B0F1-4338-9BC8-329065A74526}" destId="{2BB96132-C841-4070-81C6-FF2D1ACC92F1}" srcOrd="0" destOrd="0" presId="urn:microsoft.com/office/officeart/2005/8/layout/process5"/>
    <dgm:cxn modelId="{D6DC1326-B08A-4468-AC2D-97D4DD8F1D95}" type="presParOf" srcId="{503ADE0C-B0F1-4338-9BC8-329065A74526}" destId="{74FAC52D-F50E-4C0A-A385-BCEC2FC4F437}" srcOrd="1" destOrd="0" presId="urn:microsoft.com/office/officeart/2005/8/layout/process5"/>
    <dgm:cxn modelId="{46D2A889-7A9D-4D40-BD7D-BEEB8EE96807}" type="presParOf" srcId="{74FAC52D-F50E-4C0A-A385-BCEC2FC4F437}" destId="{677A13E9-2F44-4E5E-9DAF-69BC6ED04367}" srcOrd="0" destOrd="0" presId="urn:microsoft.com/office/officeart/2005/8/layout/process5"/>
    <dgm:cxn modelId="{D000804A-FB46-487F-8414-BE8A64B0246B}" type="presParOf" srcId="{503ADE0C-B0F1-4338-9BC8-329065A74526}" destId="{54EBF24E-87D0-4C81-94C3-91F5332FB1E5}" srcOrd="2" destOrd="0" presId="urn:microsoft.com/office/officeart/2005/8/layout/process5"/>
    <dgm:cxn modelId="{7CDA3704-E6E7-4220-875E-384E49FCCE51}" type="presParOf" srcId="{503ADE0C-B0F1-4338-9BC8-329065A74526}" destId="{067CEF7E-86C6-424C-9272-073388216AFB}" srcOrd="3" destOrd="0" presId="urn:microsoft.com/office/officeart/2005/8/layout/process5"/>
    <dgm:cxn modelId="{762541B5-5439-4F88-9220-4FE566FDA9D3}" type="presParOf" srcId="{067CEF7E-86C6-424C-9272-073388216AFB}" destId="{E2D763E6-1D25-46F3-B02D-2F3EA6A74F20}" srcOrd="0" destOrd="0" presId="urn:microsoft.com/office/officeart/2005/8/layout/process5"/>
    <dgm:cxn modelId="{D64A54AB-DCBC-4200-BE5D-4D0534DB968B}" type="presParOf" srcId="{503ADE0C-B0F1-4338-9BC8-329065A74526}" destId="{4905DEB5-5D52-495C-95BF-A1DADDE8572D}" srcOrd="4" destOrd="0" presId="urn:microsoft.com/office/officeart/2005/8/layout/process5"/>
    <dgm:cxn modelId="{A1768686-E6DE-4F01-9A69-27FC53254758}" type="presParOf" srcId="{503ADE0C-B0F1-4338-9BC8-329065A74526}" destId="{9EC0609A-75CF-4B3D-83CA-6BADEB97FF64}" srcOrd="5" destOrd="0" presId="urn:microsoft.com/office/officeart/2005/8/layout/process5"/>
    <dgm:cxn modelId="{B9C79520-DC51-4B33-9068-32A6C8FF6AF6}" type="presParOf" srcId="{9EC0609A-75CF-4B3D-83CA-6BADEB97FF64}" destId="{4C58F7A3-B0DA-4D30-A775-92EE01A11B02}" srcOrd="0" destOrd="0" presId="urn:microsoft.com/office/officeart/2005/8/layout/process5"/>
    <dgm:cxn modelId="{1E3CA6B8-BF68-48A9-A99D-CDB1DE6E4FFE}" type="presParOf" srcId="{503ADE0C-B0F1-4338-9BC8-329065A74526}" destId="{8C67CFAF-2D4D-4D18-B586-B3221C703670}" srcOrd="6" destOrd="0" presId="urn:microsoft.com/office/officeart/2005/8/layout/process5"/>
    <dgm:cxn modelId="{49A3A7A7-B7BB-4326-B61D-434EBCD0F21A}" type="presParOf" srcId="{503ADE0C-B0F1-4338-9BC8-329065A74526}" destId="{1B708035-2FE3-4C15-842A-EDA07685E24F}" srcOrd="7" destOrd="0" presId="urn:microsoft.com/office/officeart/2005/8/layout/process5"/>
    <dgm:cxn modelId="{FED82E48-9557-416B-9414-800324F384A8}" type="presParOf" srcId="{1B708035-2FE3-4C15-842A-EDA07685E24F}" destId="{58AB9446-4A36-47E0-8F4F-FED193DF0E79}" srcOrd="0" destOrd="0" presId="urn:microsoft.com/office/officeart/2005/8/layout/process5"/>
    <dgm:cxn modelId="{11430B42-8228-4285-BC64-322AEEA30398}" type="presParOf" srcId="{503ADE0C-B0F1-4338-9BC8-329065A74526}" destId="{DD1717F9-44BB-4E81-B91E-758D16B9963E}" srcOrd="8" destOrd="0" presId="urn:microsoft.com/office/officeart/2005/8/layout/process5"/>
    <dgm:cxn modelId="{E4AF5472-8F14-44CF-A39B-0AB53FD61A1A}" type="presParOf" srcId="{503ADE0C-B0F1-4338-9BC8-329065A74526}" destId="{EB26AF2A-20C2-4BAD-9802-EA54F43C02BF}" srcOrd="9" destOrd="0" presId="urn:microsoft.com/office/officeart/2005/8/layout/process5"/>
    <dgm:cxn modelId="{3AACBBC4-A669-4CB7-B310-2FAF4A8D990B}" type="presParOf" srcId="{EB26AF2A-20C2-4BAD-9802-EA54F43C02BF}" destId="{022E6B1B-36C0-4B57-A209-BE167349A1BE}" srcOrd="0" destOrd="0" presId="urn:microsoft.com/office/officeart/2005/8/layout/process5"/>
    <dgm:cxn modelId="{17E77617-1E4C-4946-A768-F625A928635A}" type="presParOf" srcId="{503ADE0C-B0F1-4338-9BC8-329065A74526}" destId="{33B243E9-A324-424D-AE26-7783EA705D11}" srcOrd="10" destOrd="0" presId="urn:microsoft.com/office/officeart/2005/8/layout/process5"/>
    <dgm:cxn modelId="{5470E94D-D69C-4FAA-A65D-924ABBA4B4BE}" type="presParOf" srcId="{503ADE0C-B0F1-4338-9BC8-329065A74526}" destId="{74FE74C6-2D7B-4C51-B4C4-47077C155651}" srcOrd="11" destOrd="0" presId="urn:microsoft.com/office/officeart/2005/8/layout/process5"/>
    <dgm:cxn modelId="{4CFDD0FB-004D-46DE-BFD9-3270B6246846}" type="presParOf" srcId="{74FE74C6-2D7B-4C51-B4C4-47077C155651}" destId="{C3D04D08-0A5B-4E8F-B31E-D5274E692D28}" srcOrd="0" destOrd="0" presId="urn:microsoft.com/office/officeart/2005/8/layout/process5"/>
    <dgm:cxn modelId="{7D7F73AE-DDF4-4187-BB56-1DB94C111B03}" type="presParOf" srcId="{503ADE0C-B0F1-4338-9BC8-329065A74526}" destId="{B82EDEA6-73E0-4934-8E73-8A6DE4AEEC2C}" srcOrd="12"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DC7E45-157C-4EF0-AFE3-F4C79468D45F}">
      <dsp:nvSpPr>
        <dsp:cNvPr id="0" name=""/>
        <dsp:cNvSpPr/>
      </dsp:nvSpPr>
      <dsp:spPr>
        <a:xfrm>
          <a:off x="1518605" y="1169339"/>
          <a:ext cx="981115" cy="981115"/>
        </a:xfrm>
        <a:prstGeom prst="ellipse">
          <a:avLst/>
        </a:prstGeom>
        <a:solidFill>
          <a:schemeClr val="dk2">
            <a:hueOff val="0"/>
            <a:satOff val="0"/>
            <a:lumOff val="0"/>
            <a:alphaOff val="0"/>
          </a:schemeClr>
        </a:solidFill>
        <a:ln w="38100" cap="flat" cmpd="sng" algn="ctr">
          <a:solidFill>
            <a:schemeClr val="bg1"/>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Kansai</a:t>
          </a:r>
        </a:p>
      </dsp:txBody>
      <dsp:txXfrm>
        <a:off x="1662286" y="1313020"/>
        <a:ext cx="693753" cy="693753"/>
      </dsp:txXfrm>
    </dsp:sp>
    <dsp:sp modelId="{94EACA15-F3C7-400F-A83C-0EE94F492DC3}">
      <dsp:nvSpPr>
        <dsp:cNvPr id="0" name=""/>
        <dsp:cNvSpPr/>
      </dsp:nvSpPr>
      <dsp:spPr>
        <a:xfrm rot="12482050">
          <a:off x="439899" y="989233"/>
          <a:ext cx="1144613" cy="279617"/>
        </a:xfrm>
        <a:prstGeom prst="leftArrow">
          <a:avLst>
            <a:gd name="adj1" fmla="val 60000"/>
            <a:gd name="adj2" fmla="val 50000"/>
          </a:avLst>
        </a:prstGeom>
        <a:solidFill>
          <a:schemeClr val="dk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8E7E2F79-0F6A-4460-B8B7-85C846AC3369}">
      <dsp:nvSpPr>
        <dsp:cNvPr id="0" name=""/>
        <dsp:cNvSpPr/>
      </dsp:nvSpPr>
      <dsp:spPr>
        <a:xfrm>
          <a:off x="41019" y="487235"/>
          <a:ext cx="932059" cy="745647"/>
        </a:xfrm>
        <a:prstGeom prst="roundRect">
          <a:avLst>
            <a:gd name="adj" fmla="val 10000"/>
          </a:avLst>
        </a:prstGeom>
        <a:solidFill>
          <a:schemeClr val="dk2">
            <a:hueOff val="0"/>
            <a:satOff val="0"/>
            <a:lumOff val="0"/>
            <a:alphaOff val="0"/>
          </a:schemeClr>
        </a:solidFill>
        <a:ln w="38100" cap="flat" cmpd="sng" algn="ctr">
          <a:solidFill>
            <a:schemeClr val="bg1"/>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kern="1200" dirty="0"/>
            <a:t>Kansai Electric</a:t>
          </a:r>
        </a:p>
      </dsp:txBody>
      <dsp:txXfrm>
        <a:off x="62858" y="509074"/>
        <a:ext cx="888381" cy="701969"/>
      </dsp:txXfrm>
    </dsp:sp>
    <dsp:sp modelId="{C5A314D8-E0F9-4DA3-AF5D-15F26B497327}">
      <dsp:nvSpPr>
        <dsp:cNvPr id="0" name=""/>
        <dsp:cNvSpPr/>
      </dsp:nvSpPr>
      <dsp:spPr>
        <a:xfrm rot="16200000">
          <a:off x="1632809" y="609368"/>
          <a:ext cx="752707" cy="279617"/>
        </a:xfrm>
        <a:prstGeom prst="leftArrow">
          <a:avLst>
            <a:gd name="adj1" fmla="val 60000"/>
            <a:gd name="adj2" fmla="val 50000"/>
          </a:avLst>
        </a:prstGeom>
        <a:solidFill>
          <a:schemeClr val="dk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36699D12-9F39-4081-9703-7EE8FEE7E269}">
      <dsp:nvSpPr>
        <dsp:cNvPr id="0" name=""/>
        <dsp:cNvSpPr/>
      </dsp:nvSpPr>
      <dsp:spPr>
        <a:xfrm>
          <a:off x="1543133" y="0"/>
          <a:ext cx="932059" cy="745647"/>
        </a:xfrm>
        <a:prstGeom prst="roundRect">
          <a:avLst>
            <a:gd name="adj" fmla="val 10000"/>
          </a:avLst>
        </a:prstGeom>
        <a:solidFill>
          <a:schemeClr val="dk2">
            <a:hueOff val="0"/>
            <a:satOff val="0"/>
            <a:lumOff val="0"/>
            <a:alphaOff val="0"/>
          </a:schemeClr>
        </a:solidFill>
        <a:ln w="38100" cap="flat" cmpd="sng" algn="ctr">
          <a:solidFill>
            <a:schemeClr val="bg1"/>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kern="1200" dirty="0"/>
            <a:t>9503 JT</a:t>
          </a:r>
        </a:p>
      </dsp:txBody>
      <dsp:txXfrm>
        <a:off x="1564972" y="21839"/>
        <a:ext cx="888381" cy="701969"/>
      </dsp:txXfrm>
    </dsp:sp>
    <dsp:sp modelId="{32F5B4B1-5225-4351-B0BF-C58FDD2B3A93}">
      <dsp:nvSpPr>
        <dsp:cNvPr id="0" name=""/>
        <dsp:cNvSpPr/>
      </dsp:nvSpPr>
      <dsp:spPr>
        <a:xfrm rot="19851008">
          <a:off x="2425895" y="1026650"/>
          <a:ext cx="935976" cy="279617"/>
        </a:xfrm>
        <a:prstGeom prst="leftArrow">
          <a:avLst>
            <a:gd name="adj1" fmla="val 60000"/>
            <a:gd name="adj2" fmla="val 50000"/>
          </a:avLst>
        </a:prstGeom>
        <a:solidFill>
          <a:schemeClr val="dk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DC431B9F-C402-446F-8694-C9C2886EDCDB}">
      <dsp:nvSpPr>
        <dsp:cNvPr id="0" name=""/>
        <dsp:cNvSpPr/>
      </dsp:nvSpPr>
      <dsp:spPr>
        <a:xfrm>
          <a:off x="2836570" y="565680"/>
          <a:ext cx="932059" cy="745647"/>
        </a:xfrm>
        <a:prstGeom prst="roundRect">
          <a:avLst>
            <a:gd name="adj" fmla="val 10000"/>
          </a:avLst>
        </a:prstGeom>
        <a:solidFill>
          <a:schemeClr val="dk2">
            <a:hueOff val="0"/>
            <a:satOff val="0"/>
            <a:lumOff val="0"/>
            <a:alphaOff val="0"/>
          </a:schemeClr>
        </a:solidFill>
        <a:ln w="38100" cap="flat" cmpd="sng" algn="ctr">
          <a:solidFill>
            <a:schemeClr val="bg1"/>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US" sz="1600" kern="1200" dirty="0"/>
            <a:t>9503 JP</a:t>
          </a:r>
        </a:p>
      </dsp:txBody>
      <dsp:txXfrm>
        <a:off x="2858409" y="587519"/>
        <a:ext cx="888381" cy="7019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B96132-C841-4070-81C6-FF2D1ACC92F1}">
      <dsp:nvSpPr>
        <dsp:cNvPr id="0" name=""/>
        <dsp:cNvSpPr/>
      </dsp:nvSpPr>
      <dsp:spPr>
        <a:xfrm>
          <a:off x="172219" y="828"/>
          <a:ext cx="1867525" cy="1120515"/>
        </a:xfrm>
        <a:prstGeom prst="roundRect">
          <a:avLst>
            <a:gd name="adj" fmla="val 10000"/>
          </a:avLst>
        </a:prstGeom>
        <a:solidFill>
          <a:schemeClr val="dk2">
            <a:hueOff val="0"/>
            <a:satOff val="0"/>
            <a:lumOff val="0"/>
            <a:alphaOff val="0"/>
          </a:schemeClr>
        </a:solidFill>
        <a:ln w="38100" cap="flat" cmpd="sng" algn="ctr">
          <a:solidFill>
            <a:schemeClr val="bg1"/>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t>
          </a:r>
        </a:p>
      </dsp:txBody>
      <dsp:txXfrm>
        <a:off x="205038" y="33647"/>
        <a:ext cx="1801887" cy="1054877"/>
      </dsp:txXfrm>
    </dsp:sp>
    <dsp:sp modelId="{74FAC52D-F50E-4C0A-A385-BCEC2FC4F437}">
      <dsp:nvSpPr>
        <dsp:cNvPr id="0" name=""/>
        <dsp:cNvSpPr/>
      </dsp:nvSpPr>
      <dsp:spPr>
        <a:xfrm>
          <a:off x="2204086" y="329513"/>
          <a:ext cx="395915" cy="463146"/>
        </a:xfrm>
        <a:prstGeom prst="rightArrow">
          <a:avLst>
            <a:gd name="adj1" fmla="val 60000"/>
            <a:gd name="adj2" fmla="val 50000"/>
          </a:avLst>
        </a:prstGeom>
        <a:solidFill>
          <a:schemeClr val="dk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204086" y="422142"/>
        <a:ext cx="277141" cy="277888"/>
      </dsp:txXfrm>
    </dsp:sp>
    <dsp:sp modelId="{54EBF24E-87D0-4C81-94C3-91F5332FB1E5}">
      <dsp:nvSpPr>
        <dsp:cNvPr id="0" name=""/>
        <dsp:cNvSpPr/>
      </dsp:nvSpPr>
      <dsp:spPr>
        <a:xfrm>
          <a:off x="2786754" y="828"/>
          <a:ext cx="1867525" cy="1120515"/>
        </a:xfrm>
        <a:prstGeom prst="roundRect">
          <a:avLst>
            <a:gd name="adj" fmla="val 10000"/>
          </a:avLst>
        </a:prstGeom>
        <a:solidFill>
          <a:schemeClr val="dk2">
            <a:hueOff val="0"/>
            <a:satOff val="0"/>
            <a:lumOff val="0"/>
            <a:alphaOff val="0"/>
          </a:schemeClr>
        </a:solidFill>
        <a:ln w="38100" cap="flat" cmpd="sng" algn="ctr">
          <a:solidFill>
            <a:schemeClr val="bg1"/>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get_data()</a:t>
          </a:r>
        </a:p>
      </dsp:txBody>
      <dsp:txXfrm>
        <a:off x="2819573" y="33647"/>
        <a:ext cx="1801887" cy="1054877"/>
      </dsp:txXfrm>
    </dsp:sp>
    <dsp:sp modelId="{067CEF7E-86C6-424C-9272-073388216AFB}">
      <dsp:nvSpPr>
        <dsp:cNvPr id="0" name=""/>
        <dsp:cNvSpPr/>
      </dsp:nvSpPr>
      <dsp:spPr>
        <a:xfrm>
          <a:off x="4818622" y="329513"/>
          <a:ext cx="395915" cy="463146"/>
        </a:xfrm>
        <a:prstGeom prst="rightArrow">
          <a:avLst>
            <a:gd name="adj1" fmla="val 60000"/>
            <a:gd name="adj2" fmla="val 50000"/>
          </a:avLst>
        </a:prstGeom>
        <a:solidFill>
          <a:schemeClr val="dk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818622" y="422142"/>
        <a:ext cx="277141" cy="277888"/>
      </dsp:txXfrm>
    </dsp:sp>
    <dsp:sp modelId="{4905DEB5-5D52-495C-95BF-A1DADDE8572D}">
      <dsp:nvSpPr>
        <dsp:cNvPr id="0" name=""/>
        <dsp:cNvSpPr/>
      </dsp:nvSpPr>
      <dsp:spPr>
        <a:xfrm>
          <a:off x="5401290" y="828"/>
          <a:ext cx="1867525" cy="1120515"/>
        </a:xfrm>
        <a:prstGeom prst="roundRect">
          <a:avLst>
            <a:gd name="adj" fmla="val 10000"/>
          </a:avLst>
        </a:prstGeom>
        <a:solidFill>
          <a:schemeClr val="dk2">
            <a:hueOff val="0"/>
            <a:satOff val="0"/>
            <a:lumOff val="0"/>
            <a:alphaOff val="0"/>
          </a:schemeClr>
        </a:solidFill>
        <a:ln w="38100" cap="flat" cmpd="sng" algn="ctr">
          <a:solidFill>
            <a:schemeClr val="bg1"/>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clean_data()</a:t>
          </a:r>
        </a:p>
      </dsp:txBody>
      <dsp:txXfrm>
        <a:off x="5434109" y="33647"/>
        <a:ext cx="1801887" cy="1054877"/>
      </dsp:txXfrm>
    </dsp:sp>
    <dsp:sp modelId="{9EC0609A-75CF-4B3D-83CA-6BADEB97FF64}">
      <dsp:nvSpPr>
        <dsp:cNvPr id="0" name=""/>
        <dsp:cNvSpPr/>
      </dsp:nvSpPr>
      <dsp:spPr>
        <a:xfrm rot="5400000">
          <a:off x="6170653" y="1369520"/>
          <a:ext cx="395915" cy="463146"/>
        </a:xfrm>
        <a:prstGeom prst="rightArrow">
          <a:avLst>
            <a:gd name="adj1" fmla="val 60000"/>
            <a:gd name="adj2" fmla="val 50000"/>
          </a:avLst>
        </a:prstGeom>
        <a:solidFill>
          <a:schemeClr val="dk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6229667" y="1403135"/>
        <a:ext cx="277888" cy="277141"/>
      </dsp:txXfrm>
    </dsp:sp>
    <dsp:sp modelId="{8C67CFAF-2D4D-4D18-B586-B3221C703670}">
      <dsp:nvSpPr>
        <dsp:cNvPr id="0" name=""/>
        <dsp:cNvSpPr/>
      </dsp:nvSpPr>
      <dsp:spPr>
        <a:xfrm>
          <a:off x="5401290" y="1868354"/>
          <a:ext cx="1867525" cy="1120515"/>
        </a:xfrm>
        <a:prstGeom prst="roundRect">
          <a:avLst>
            <a:gd name="adj" fmla="val 10000"/>
          </a:avLst>
        </a:prstGeom>
        <a:solidFill>
          <a:schemeClr val="dk2">
            <a:hueOff val="0"/>
            <a:satOff val="0"/>
            <a:lumOff val="0"/>
            <a:alphaOff val="0"/>
          </a:schemeClr>
        </a:solidFill>
        <a:ln w="38100" cap="flat" cmpd="sng" algn="ctr">
          <a:solidFill>
            <a:schemeClr val="bg1"/>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get_snip()</a:t>
          </a:r>
        </a:p>
      </dsp:txBody>
      <dsp:txXfrm>
        <a:off x="5434109" y="1901173"/>
        <a:ext cx="1801887" cy="1054877"/>
      </dsp:txXfrm>
    </dsp:sp>
    <dsp:sp modelId="{1B708035-2FE3-4C15-842A-EDA07685E24F}">
      <dsp:nvSpPr>
        <dsp:cNvPr id="0" name=""/>
        <dsp:cNvSpPr/>
      </dsp:nvSpPr>
      <dsp:spPr>
        <a:xfrm rot="10800000">
          <a:off x="4841032" y="2197038"/>
          <a:ext cx="395915" cy="463146"/>
        </a:xfrm>
        <a:prstGeom prst="rightArrow">
          <a:avLst>
            <a:gd name="adj1" fmla="val 60000"/>
            <a:gd name="adj2" fmla="val 50000"/>
          </a:avLst>
        </a:prstGeom>
        <a:solidFill>
          <a:schemeClr val="dk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10800000">
        <a:off x="4959806" y="2289667"/>
        <a:ext cx="277141" cy="277888"/>
      </dsp:txXfrm>
    </dsp:sp>
    <dsp:sp modelId="{DD1717F9-44BB-4E81-B91E-758D16B9963E}">
      <dsp:nvSpPr>
        <dsp:cNvPr id="0" name=""/>
        <dsp:cNvSpPr/>
      </dsp:nvSpPr>
      <dsp:spPr>
        <a:xfrm>
          <a:off x="2786754" y="1868354"/>
          <a:ext cx="1867525" cy="1120515"/>
        </a:xfrm>
        <a:prstGeom prst="roundRect">
          <a:avLst>
            <a:gd name="adj" fmla="val 10000"/>
          </a:avLst>
        </a:prstGeom>
        <a:solidFill>
          <a:schemeClr val="dk2">
            <a:hueOff val="0"/>
            <a:satOff val="0"/>
            <a:lumOff val="0"/>
            <a:alphaOff val="0"/>
          </a:schemeClr>
        </a:solidFill>
        <a:ln w="38100" cap="flat" cmpd="sng" algn="ctr">
          <a:solidFill>
            <a:schemeClr val="bg1"/>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get_summary()</a:t>
          </a:r>
        </a:p>
      </dsp:txBody>
      <dsp:txXfrm>
        <a:off x="2819573" y="1901173"/>
        <a:ext cx="1801887" cy="1054877"/>
      </dsp:txXfrm>
    </dsp:sp>
    <dsp:sp modelId="{EB26AF2A-20C2-4BAD-9802-EA54F43C02BF}">
      <dsp:nvSpPr>
        <dsp:cNvPr id="0" name=""/>
        <dsp:cNvSpPr/>
      </dsp:nvSpPr>
      <dsp:spPr>
        <a:xfrm rot="10800000">
          <a:off x="2167775" y="2224299"/>
          <a:ext cx="395915" cy="463146"/>
        </a:xfrm>
        <a:prstGeom prst="rightArrow">
          <a:avLst>
            <a:gd name="adj1" fmla="val 60000"/>
            <a:gd name="adj2" fmla="val 50000"/>
          </a:avLst>
        </a:prstGeom>
        <a:solidFill>
          <a:schemeClr val="dk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rot="10800000">
        <a:off x="2286549" y="2316928"/>
        <a:ext cx="277141" cy="277888"/>
      </dsp:txXfrm>
    </dsp:sp>
    <dsp:sp modelId="{33B243E9-A324-424D-AE26-7783EA705D11}">
      <dsp:nvSpPr>
        <dsp:cNvPr id="0" name=""/>
        <dsp:cNvSpPr/>
      </dsp:nvSpPr>
      <dsp:spPr>
        <a:xfrm>
          <a:off x="172219" y="1868354"/>
          <a:ext cx="1867525" cy="1120515"/>
        </a:xfrm>
        <a:prstGeom prst="roundRect">
          <a:avLst>
            <a:gd name="adj" fmla="val 10000"/>
          </a:avLst>
        </a:prstGeom>
        <a:solidFill>
          <a:schemeClr val="dk2">
            <a:hueOff val="0"/>
            <a:satOff val="0"/>
            <a:lumOff val="0"/>
            <a:alphaOff val="0"/>
          </a:schemeClr>
        </a:solidFill>
        <a:ln w="38100" cap="flat" cmpd="sng" algn="ctr">
          <a:solidFill>
            <a:schemeClr val="bg1"/>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get_sentiment()</a:t>
          </a:r>
        </a:p>
      </dsp:txBody>
      <dsp:txXfrm>
        <a:off x="205038" y="1901173"/>
        <a:ext cx="1801887" cy="1054877"/>
      </dsp:txXfrm>
    </dsp:sp>
    <dsp:sp modelId="{74FE74C6-2D7B-4C51-B4C4-47077C155651}">
      <dsp:nvSpPr>
        <dsp:cNvPr id="0" name=""/>
        <dsp:cNvSpPr/>
      </dsp:nvSpPr>
      <dsp:spPr>
        <a:xfrm rot="5400000">
          <a:off x="908024" y="3119596"/>
          <a:ext cx="395915" cy="463146"/>
        </a:xfrm>
        <a:prstGeom prst="rightArrow">
          <a:avLst>
            <a:gd name="adj1" fmla="val 60000"/>
            <a:gd name="adj2" fmla="val 50000"/>
          </a:avLst>
        </a:prstGeom>
        <a:solidFill>
          <a:schemeClr val="dk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rot="-5400000">
        <a:off x="967038" y="3153211"/>
        <a:ext cx="277888" cy="277141"/>
      </dsp:txXfrm>
    </dsp:sp>
    <dsp:sp modelId="{B82EDEA6-73E0-4934-8E73-8A6DE4AEEC2C}">
      <dsp:nvSpPr>
        <dsp:cNvPr id="0" name=""/>
        <dsp:cNvSpPr/>
      </dsp:nvSpPr>
      <dsp:spPr>
        <a:xfrm>
          <a:off x="172219" y="3735879"/>
          <a:ext cx="1867525" cy="1120515"/>
        </a:xfrm>
        <a:prstGeom prst="roundRect">
          <a:avLst>
            <a:gd name="adj" fmla="val 10000"/>
          </a:avLst>
        </a:prstGeom>
        <a:solidFill>
          <a:schemeClr val="dk2">
            <a:hueOff val="0"/>
            <a:satOff val="0"/>
            <a:lumOff val="0"/>
            <a:alphaOff val="0"/>
          </a:schemeClr>
        </a:solidFill>
        <a:ln w="38100" cap="flat" cmpd="sng" algn="ctr">
          <a:solidFill>
            <a:schemeClr val="bg1"/>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US" sz="1600" kern="1200" dirty="0"/>
        </a:p>
      </dsp:txBody>
      <dsp:txXfrm>
        <a:off x="205038" y="3768698"/>
        <a:ext cx="1801887" cy="1054877"/>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7071"/>
          </a:xfrm>
          <a:prstGeom prst="rect">
            <a:avLst/>
          </a:prstGeom>
        </p:spPr>
        <p:txBody>
          <a:bodyPr vert="horz" lIns="93317" tIns="46659" rIns="93317" bIns="46659" rtlCol="0"/>
          <a:lstStyle>
            <a:lvl1pPr algn="l">
              <a:defRPr sz="1200"/>
            </a:lvl1pPr>
          </a:lstStyle>
          <a:p>
            <a:endParaRPr lang="en-US"/>
          </a:p>
        </p:txBody>
      </p:sp>
      <p:sp>
        <p:nvSpPr>
          <p:cNvPr id="3" name="Date Placeholder 2"/>
          <p:cNvSpPr>
            <a:spLocks noGrp="1"/>
          </p:cNvSpPr>
          <p:nvPr>
            <p:ph type="dt" sz="quarter" idx="1"/>
          </p:nvPr>
        </p:nvSpPr>
        <p:spPr>
          <a:xfrm>
            <a:off x="3978132" y="0"/>
            <a:ext cx="3043343" cy="467071"/>
          </a:xfrm>
          <a:prstGeom prst="rect">
            <a:avLst/>
          </a:prstGeom>
        </p:spPr>
        <p:txBody>
          <a:bodyPr vert="horz" lIns="93317" tIns="46659" rIns="93317" bIns="46659" rtlCol="0"/>
          <a:lstStyle>
            <a:lvl1pPr algn="r">
              <a:defRPr sz="1200"/>
            </a:lvl1pPr>
          </a:lstStyle>
          <a:p>
            <a:fld id="{35B6F3B0-73ED-42F3-BED3-2697E3B20ADF}" type="datetimeFigureOut">
              <a:rPr lang="en-US" smtClean="0"/>
              <a:t>8/18/2022</a:t>
            </a:fld>
            <a:endParaRPr lang="en-US"/>
          </a:p>
        </p:txBody>
      </p:sp>
      <p:sp>
        <p:nvSpPr>
          <p:cNvPr id="4" name="Footer Placeholder 3"/>
          <p:cNvSpPr>
            <a:spLocks noGrp="1"/>
          </p:cNvSpPr>
          <p:nvPr>
            <p:ph type="ftr" sz="quarter" idx="2"/>
          </p:nvPr>
        </p:nvSpPr>
        <p:spPr>
          <a:xfrm>
            <a:off x="0" y="8842030"/>
            <a:ext cx="3043343" cy="467070"/>
          </a:xfrm>
          <a:prstGeom prst="rect">
            <a:avLst/>
          </a:prstGeom>
        </p:spPr>
        <p:txBody>
          <a:bodyPr vert="horz" lIns="93317" tIns="46659" rIns="93317" bIns="46659" rtlCol="0" anchor="b"/>
          <a:lstStyle>
            <a:lvl1pPr algn="l">
              <a:defRPr sz="1200"/>
            </a:lvl1pPr>
          </a:lstStyle>
          <a:p>
            <a:endParaRPr lang="en-US"/>
          </a:p>
        </p:txBody>
      </p:sp>
      <p:sp>
        <p:nvSpPr>
          <p:cNvPr id="5" name="Slide Number Placeholder 4"/>
          <p:cNvSpPr>
            <a:spLocks noGrp="1"/>
          </p:cNvSpPr>
          <p:nvPr>
            <p:ph type="sldNum" sz="quarter" idx="3"/>
          </p:nvPr>
        </p:nvSpPr>
        <p:spPr>
          <a:xfrm>
            <a:off x="3978132" y="8842030"/>
            <a:ext cx="3043343" cy="467070"/>
          </a:xfrm>
          <a:prstGeom prst="rect">
            <a:avLst/>
          </a:prstGeom>
        </p:spPr>
        <p:txBody>
          <a:bodyPr vert="horz" lIns="93317" tIns="46659" rIns="93317" bIns="46659" rtlCol="0" anchor="b"/>
          <a:lstStyle>
            <a:lvl1pPr algn="r">
              <a:defRPr sz="1200"/>
            </a:lvl1pPr>
          </a:lstStyle>
          <a:p>
            <a:fld id="{68DD6CAB-1541-4575-B88C-71ABF7D3F583}" type="slidenum">
              <a:rPr lang="en-US" smtClean="0"/>
              <a:t>‹#›</a:t>
            </a:fld>
            <a:endParaRPr lang="en-US"/>
          </a:p>
        </p:txBody>
      </p:sp>
    </p:spTree>
    <p:extLst>
      <p:ext uri="{BB962C8B-B14F-4D97-AF65-F5344CB8AC3E}">
        <p14:creationId xmlns:p14="http://schemas.microsoft.com/office/powerpoint/2010/main" val="16871626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7071"/>
          </a:xfrm>
          <a:prstGeom prst="rect">
            <a:avLst/>
          </a:prstGeom>
        </p:spPr>
        <p:txBody>
          <a:bodyPr vert="horz" lIns="93317" tIns="46659" rIns="93317" bIns="46659" rtlCol="0"/>
          <a:lstStyle>
            <a:lvl1pPr algn="l">
              <a:defRPr sz="1200"/>
            </a:lvl1pPr>
          </a:lstStyle>
          <a:p>
            <a:endParaRPr lang="en-US"/>
          </a:p>
        </p:txBody>
      </p:sp>
      <p:sp>
        <p:nvSpPr>
          <p:cNvPr id="3" name="Date Placeholder 2"/>
          <p:cNvSpPr>
            <a:spLocks noGrp="1"/>
          </p:cNvSpPr>
          <p:nvPr>
            <p:ph type="dt" idx="1"/>
          </p:nvPr>
        </p:nvSpPr>
        <p:spPr>
          <a:xfrm>
            <a:off x="3978132" y="0"/>
            <a:ext cx="3043343" cy="467071"/>
          </a:xfrm>
          <a:prstGeom prst="rect">
            <a:avLst/>
          </a:prstGeom>
        </p:spPr>
        <p:txBody>
          <a:bodyPr vert="horz" lIns="93317" tIns="46659" rIns="93317" bIns="46659" rtlCol="0"/>
          <a:lstStyle>
            <a:lvl1pPr algn="r">
              <a:defRPr sz="1200"/>
            </a:lvl1pPr>
          </a:lstStyle>
          <a:p>
            <a:fld id="{122333D6-4D26-4072-BD23-6358AD8FA124}" type="datetimeFigureOut">
              <a:rPr lang="en-US" smtClean="0"/>
              <a:t>8/18/2022</a:t>
            </a:fld>
            <a:endParaRPr lang="en-US"/>
          </a:p>
        </p:txBody>
      </p:sp>
      <p:sp>
        <p:nvSpPr>
          <p:cNvPr id="4" name="Slide Image Placeholder 3"/>
          <p:cNvSpPr>
            <a:spLocks noGrp="1" noRot="1" noChangeAspect="1"/>
          </p:cNvSpPr>
          <p:nvPr>
            <p:ph type="sldImg" idx="2"/>
          </p:nvPr>
        </p:nvSpPr>
        <p:spPr>
          <a:xfrm>
            <a:off x="1417638" y="1163638"/>
            <a:ext cx="4187825" cy="3141662"/>
          </a:xfrm>
          <a:prstGeom prst="rect">
            <a:avLst/>
          </a:prstGeom>
          <a:noFill/>
          <a:ln w="12700">
            <a:solidFill>
              <a:prstClr val="black"/>
            </a:solidFill>
          </a:ln>
        </p:spPr>
        <p:txBody>
          <a:bodyPr vert="horz" lIns="93317" tIns="46659" rIns="93317" bIns="46659" rtlCol="0" anchor="ctr"/>
          <a:lstStyle/>
          <a:p>
            <a:endParaRPr lang="en-US"/>
          </a:p>
        </p:txBody>
      </p:sp>
      <p:sp>
        <p:nvSpPr>
          <p:cNvPr id="5" name="Notes Placeholder 4"/>
          <p:cNvSpPr>
            <a:spLocks noGrp="1"/>
          </p:cNvSpPr>
          <p:nvPr>
            <p:ph type="body" sz="quarter" idx="3"/>
          </p:nvPr>
        </p:nvSpPr>
        <p:spPr>
          <a:xfrm>
            <a:off x="702310" y="4480004"/>
            <a:ext cx="5618480" cy="3665459"/>
          </a:xfrm>
          <a:prstGeom prst="rect">
            <a:avLst/>
          </a:prstGeom>
        </p:spPr>
        <p:txBody>
          <a:bodyPr vert="horz" lIns="93317" tIns="46659" rIns="93317" bIns="4665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0"/>
            <a:ext cx="3043343" cy="467070"/>
          </a:xfrm>
          <a:prstGeom prst="rect">
            <a:avLst/>
          </a:prstGeom>
        </p:spPr>
        <p:txBody>
          <a:bodyPr vert="horz" lIns="93317" tIns="46659" rIns="93317" bIns="46659" rtlCol="0" anchor="b"/>
          <a:lstStyle>
            <a:lvl1pPr algn="l">
              <a:defRPr sz="1200"/>
            </a:lvl1pPr>
          </a:lstStyle>
          <a:p>
            <a:endParaRPr lang="en-US"/>
          </a:p>
        </p:txBody>
      </p:sp>
      <p:sp>
        <p:nvSpPr>
          <p:cNvPr id="7" name="Slide Number Placeholder 6"/>
          <p:cNvSpPr>
            <a:spLocks noGrp="1"/>
          </p:cNvSpPr>
          <p:nvPr>
            <p:ph type="sldNum" sz="quarter" idx="5"/>
          </p:nvPr>
        </p:nvSpPr>
        <p:spPr>
          <a:xfrm>
            <a:off x="3978132" y="8842030"/>
            <a:ext cx="3043343" cy="467070"/>
          </a:xfrm>
          <a:prstGeom prst="rect">
            <a:avLst/>
          </a:prstGeom>
        </p:spPr>
        <p:txBody>
          <a:bodyPr vert="horz" lIns="93317" tIns="46659" rIns="93317" bIns="46659" rtlCol="0" anchor="b"/>
          <a:lstStyle>
            <a:lvl1pPr algn="r">
              <a:defRPr sz="1200"/>
            </a:lvl1pPr>
          </a:lstStyle>
          <a:p>
            <a:fld id="{BDFE11B6-E5A3-4F23-BF37-5F77474A1000}" type="slidenum">
              <a:rPr lang="en-US" smtClean="0"/>
              <a:t>‹#›</a:t>
            </a:fld>
            <a:endParaRPr lang="en-US"/>
          </a:p>
        </p:txBody>
      </p:sp>
    </p:spTree>
    <p:extLst>
      <p:ext uri="{BB962C8B-B14F-4D97-AF65-F5344CB8AC3E}">
        <p14:creationId xmlns:p14="http://schemas.microsoft.com/office/powerpoint/2010/main" val="1777841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7638" y="1163638"/>
            <a:ext cx="4187825" cy="314166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DFE11B6-E5A3-4F23-BF37-5F77474A1000}" type="slidenum">
              <a:rPr lang="en-US" smtClean="0"/>
              <a:t>1</a:t>
            </a:fld>
            <a:endParaRPr lang="en-US"/>
          </a:p>
        </p:txBody>
      </p:sp>
    </p:spTree>
    <p:extLst>
      <p:ext uri="{BB962C8B-B14F-4D97-AF65-F5344CB8AC3E}">
        <p14:creationId xmlns:p14="http://schemas.microsoft.com/office/powerpoint/2010/main" val="39929096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BFPL">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203BD30-8462-4992-9460-E50C2B54D593}"/>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3328416"/>
            <a:ext cx="9144000" cy="3529584"/>
          </a:xfrm>
          <a:prstGeom prst="rect">
            <a:avLst/>
          </a:prstGeom>
        </p:spPr>
      </p:pic>
      <p:sp>
        <p:nvSpPr>
          <p:cNvPr id="8" name="Text Placeholder 7"/>
          <p:cNvSpPr>
            <a:spLocks noGrp="1"/>
          </p:cNvSpPr>
          <p:nvPr>
            <p:ph type="body" sz="quarter" idx="10" hasCustomPrompt="1"/>
          </p:nvPr>
        </p:nvSpPr>
        <p:spPr>
          <a:xfrm>
            <a:off x="716137" y="2697481"/>
            <a:ext cx="7717536" cy="461653"/>
          </a:xfrm>
          <a:prstGeom prst="rect">
            <a:avLst/>
          </a:prstGeom>
        </p:spPr>
        <p:txBody>
          <a:bodyPr>
            <a:spAutoFit/>
          </a:bodyPr>
          <a:lstStyle>
            <a:lvl1pPr marL="0" indent="0">
              <a:buNone/>
              <a:defRPr sz="2400">
                <a:solidFill>
                  <a:schemeClr val="tx2"/>
                </a:solidFill>
                <a:effectLst/>
                <a:latin typeface="Bodoni MT" panose="02070603080606020203" pitchFamily="18" charset="0"/>
              </a:defRPr>
            </a:lvl1pPr>
          </a:lstStyle>
          <a:p>
            <a:pPr lvl="0"/>
            <a:r>
              <a:rPr lang="en-US"/>
              <a:t>Title – Internal</a:t>
            </a:r>
          </a:p>
        </p:txBody>
      </p:sp>
      <p:sp>
        <p:nvSpPr>
          <p:cNvPr id="7" name="Text Placeholder 6"/>
          <p:cNvSpPr>
            <a:spLocks noGrp="1"/>
          </p:cNvSpPr>
          <p:nvPr>
            <p:ph type="body" sz="quarter" idx="11" hasCustomPrompt="1"/>
          </p:nvPr>
        </p:nvSpPr>
        <p:spPr>
          <a:xfrm>
            <a:off x="716137" y="3381978"/>
            <a:ext cx="7717536" cy="275671"/>
          </a:xfrm>
          <a:prstGeom prst="rect">
            <a:avLst/>
          </a:prstGeom>
        </p:spPr>
        <p:txBody>
          <a:bodyPr>
            <a:noAutofit/>
          </a:bodyPr>
          <a:lstStyle>
            <a:lvl1pPr marL="0" indent="0">
              <a:buNone/>
              <a:defRPr sz="1200" b="1" cap="all" spc="150" baseline="0">
                <a:solidFill>
                  <a:schemeClr val="tx2"/>
                </a:solidFill>
                <a:effectLst/>
              </a:defRPr>
            </a:lvl1pPr>
            <a:lvl2pPr marL="457189" indent="0">
              <a:buNone/>
              <a:defRPr sz="1200">
                <a:solidFill>
                  <a:schemeClr val="bg1"/>
                </a:solidFill>
              </a:defRPr>
            </a:lvl2pPr>
            <a:lvl3pPr marL="914378" indent="0">
              <a:buNone/>
              <a:defRPr sz="1200">
                <a:solidFill>
                  <a:schemeClr val="bg1"/>
                </a:solidFill>
              </a:defRPr>
            </a:lvl3pPr>
            <a:lvl4pPr marL="1371566" indent="0">
              <a:buNone/>
              <a:defRPr sz="1200">
                <a:solidFill>
                  <a:schemeClr val="bg1"/>
                </a:solidFill>
              </a:defRPr>
            </a:lvl4pPr>
            <a:lvl5pPr marL="1828754" indent="0">
              <a:buNone/>
              <a:defRPr sz="1200">
                <a:solidFill>
                  <a:schemeClr val="bg1"/>
                </a:solidFill>
              </a:defRPr>
            </a:lvl5pPr>
          </a:lstStyle>
          <a:p>
            <a:pPr lvl="0"/>
            <a:r>
              <a:rPr lang="en-US"/>
              <a:t>secondary title / speaker name</a:t>
            </a:r>
          </a:p>
        </p:txBody>
      </p:sp>
      <p:sp>
        <p:nvSpPr>
          <p:cNvPr id="10" name="Text Placeholder 9"/>
          <p:cNvSpPr>
            <a:spLocks noGrp="1"/>
          </p:cNvSpPr>
          <p:nvPr>
            <p:ph type="body" sz="quarter" idx="12" hasCustomPrompt="1"/>
          </p:nvPr>
        </p:nvSpPr>
        <p:spPr>
          <a:xfrm>
            <a:off x="716137" y="3668835"/>
            <a:ext cx="7717536" cy="276987"/>
          </a:xfrm>
          <a:prstGeom prst="rect">
            <a:avLst/>
          </a:prstGeom>
        </p:spPr>
        <p:txBody>
          <a:bodyPr>
            <a:spAutoFit/>
          </a:bodyPr>
          <a:lstStyle>
            <a:lvl1pPr marL="0" indent="0">
              <a:buNone/>
              <a:defRPr sz="1200" cap="all" spc="150" baseline="0">
                <a:solidFill>
                  <a:schemeClr val="tx2"/>
                </a:solidFill>
                <a:effectLst/>
              </a:defRPr>
            </a:lvl1pPr>
            <a:lvl2pPr marL="457189" indent="0">
              <a:buNone/>
              <a:defRPr sz="1200">
                <a:solidFill>
                  <a:schemeClr val="bg1"/>
                </a:solidFill>
              </a:defRPr>
            </a:lvl2pPr>
            <a:lvl3pPr marL="914378" indent="0">
              <a:buNone/>
              <a:defRPr sz="1200">
                <a:solidFill>
                  <a:schemeClr val="bg1"/>
                </a:solidFill>
              </a:defRPr>
            </a:lvl3pPr>
            <a:lvl4pPr marL="1371566" indent="0">
              <a:buNone/>
              <a:defRPr sz="1200">
                <a:solidFill>
                  <a:schemeClr val="bg1"/>
                </a:solidFill>
              </a:defRPr>
            </a:lvl4pPr>
            <a:lvl5pPr marL="1828754" indent="0">
              <a:buNone/>
              <a:defRPr sz="1200">
                <a:solidFill>
                  <a:schemeClr val="bg1"/>
                </a:solidFill>
              </a:defRPr>
            </a:lvl5pPr>
          </a:lstStyle>
          <a:p>
            <a:pPr lvl="0"/>
            <a:r>
              <a:rPr lang="en-US"/>
              <a:t>date</a:t>
            </a:r>
          </a:p>
        </p:txBody>
      </p:sp>
      <p:pic>
        <p:nvPicPr>
          <p:cNvPr id="14" name="Picture 13">
            <a:extLst>
              <a:ext uri="{FF2B5EF4-FFF2-40B4-BE49-F238E27FC236}">
                <a16:creationId xmlns:a16="http://schemas.microsoft.com/office/drawing/2014/main" id="{C5EFCEE6-1ECA-44D5-83E3-258A77D735A9}"/>
              </a:ext>
            </a:extLst>
          </p:cNvPr>
          <p:cNvPicPr>
            <a:picLocks noChangeAspect="1"/>
          </p:cNvPicPr>
          <p:nvPr userDrawn="1"/>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674718" y="332935"/>
            <a:ext cx="1003796" cy="170390"/>
          </a:xfrm>
          <a:prstGeom prst="rect">
            <a:avLst/>
          </a:prstGeom>
        </p:spPr>
      </p:pic>
      <p:cxnSp>
        <p:nvCxnSpPr>
          <p:cNvPr id="12" name="Straight Connector 11">
            <a:extLst>
              <a:ext uri="{FF2B5EF4-FFF2-40B4-BE49-F238E27FC236}">
                <a16:creationId xmlns:a16="http://schemas.microsoft.com/office/drawing/2014/main" id="{ADD5B263-87A6-49C3-A5FC-5EDA9BA1AC54}"/>
              </a:ext>
            </a:extLst>
          </p:cNvPr>
          <p:cNvCxnSpPr/>
          <p:nvPr userDrawn="1"/>
        </p:nvCxnSpPr>
        <p:spPr>
          <a:xfrm>
            <a:off x="818284" y="3254714"/>
            <a:ext cx="485001" cy="0"/>
          </a:xfrm>
          <a:prstGeom prst="line">
            <a:avLst/>
          </a:prstGeom>
          <a:ln w="50800" cmpd="sng">
            <a:solidFill>
              <a:schemeClr val="accent4"/>
            </a:solidFill>
            <a:miter lim="800000"/>
          </a:ln>
          <a:effectLst/>
        </p:spPr>
        <p:style>
          <a:lnRef idx="2">
            <a:schemeClr val="accent1"/>
          </a:lnRef>
          <a:fillRef idx="0">
            <a:schemeClr val="accent1"/>
          </a:fillRef>
          <a:effectRef idx="1">
            <a:schemeClr val="accent1"/>
          </a:effectRef>
          <a:fontRef idx="minor">
            <a:schemeClr val="tx1"/>
          </a:fontRef>
        </p:style>
      </p:cxnSp>
      <p:pic>
        <p:nvPicPr>
          <p:cNvPr id="17" name="Picture 16" descr="A picture containing computer, sitting, monitor, dark&#10;&#10;Description automatically generated">
            <a:extLst>
              <a:ext uri="{FF2B5EF4-FFF2-40B4-BE49-F238E27FC236}">
                <a16:creationId xmlns:a16="http://schemas.microsoft.com/office/drawing/2014/main" id="{1348B2D1-951C-4CA4-B6DD-7B84CB34273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067482" y="339148"/>
            <a:ext cx="732085" cy="109728"/>
          </a:xfrm>
          <a:prstGeom prst="rect">
            <a:avLst/>
          </a:prstGeom>
        </p:spPr>
      </p:pic>
    </p:spTree>
    <p:extLst>
      <p:ext uri="{BB962C8B-B14F-4D97-AF65-F5344CB8AC3E}">
        <p14:creationId xmlns:p14="http://schemas.microsoft.com/office/powerpoint/2010/main" val="2900540064"/>
      </p:ext>
    </p:extLst>
  </p:cSld>
  <p:clrMapOvr>
    <a:masterClrMapping/>
  </p:clrMapOvr>
  <p:extLst>
    <p:ext uri="{DCECCB84-F9BA-43D5-87BE-67443E8EF086}">
      <p15:sldGuideLst xmlns:p15="http://schemas.microsoft.com/office/powerpoint/2012/main">
        <p15:guide id="1" orient="horz" pos="48" userDrawn="1">
          <p15:clr>
            <a:srgbClr val="FBAE40"/>
          </p15:clr>
        </p15:guide>
        <p15:guide id="2" pos="5448" userDrawn="1">
          <p15:clr>
            <a:srgbClr val="FBAE40"/>
          </p15:clr>
        </p15:guide>
        <p15:guide id="3" pos="48" userDrawn="1">
          <p15:clr>
            <a:srgbClr val="FBAE40"/>
          </p15:clr>
        </p15:guide>
        <p15:guide id="4" pos="5712" userDrawn="1">
          <p15:clr>
            <a:srgbClr val="FBAE40"/>
          </p15:clr>
        </p15:guide>
        <p15:guide id="5" orient="horz" pos="312" userDrawn="1">
          <p15:clr>
            <a:srgbClr val="FBAE40"/>
          </p15:clr>
        </p15:guide>
        <p15:guide id="6" orient="horz" pos="424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phic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9"/>
          <p:cNvSpPr>
            <a:spLocks noGrp="1"/>
          </p:cNvSpPr>
          <p:nvPr>
            <p:ph type="body" sz="quarter" idx="11"/>
          </p:nvPr>
        </p:nvSpPr>
        <p:spPr>
          <a:xfrm>
            <a:off x="320040" y="1188720"/>
            <a:ext cx="8412480" cy="5018405"/>
          </a:xfrm>
        </p:spPr>
        <p:txBody>
          <a:bodyPr lIns="640080"/>
          <a:lstStyle>
            <a:lvl1pPr marL="0" marR="0" indent="0" algn="l" defTabSz="914270" rtl="0" eaLnBrk="1" fontAlgn="auto" latinLnBrk="0" hangingPunct="1">
              <a:lnSpc>
                <a:spcPct val="100000"/>
              </a:lnSpc>
              <a:spcBef>
                <a:spcPts val="2400"/>
              </a:spcBef>
              <a:spcAft>
                <a:spcPts val="0"/>
              </a:spcAft>
              <a:buClrTx/>
              <a:buSzTx/>
              <a:buFontTx/>
              <a:buNone/>
              <a:tabLst/>
              <a:defRPr/>
            </a:lvl1pPr>
          </a:lstStyle>
          <a:p>
            <a:pPr lvl="0"/>
            <a:r>
              <a:rPr lang="en-US"/>
              <a:t>Click to edit Master text styles</a:t>
            </a:r>
          </a:p>
        </p:txBody>
      </p:sp>
      <p:sp>
        <p:nvSpPr>
          <p:cNvPr id="4" name="Text Placeholder 16">
            <a:extLst>
              <a:ext uri="{FF2B5EF4-FFF2-40B4-BE49-F238E27FC236}">
                <a16:creationId xmlns:a16="http://schemas.microsoft.com/office/drawing/2014/main" id="{7D480D97-0CAB-4489-A0E9-6DCDB10E531A}"/>
              </a:ext>
            </a:extLst>
          </p:cNvPr>
          <p:cNvSpPr>
            <a:spLocks noGrp="1"/>
          </p:cNvSpPr>
          <p:nvPr>
            <p:ph type="body" sz="quarter" idx="26"/>
          </p:nvPr>
        </p:nvSpPr>
        <p:spPr>
          <a:xfrm>
            <a:off x="313593" y="6506291"/>
            <a:ext cx="7916008" cy="123111"/>
          </a:xfrm>
        </p:spPr>
        <p:txBody>
          <a:bodyPr wrap="square" tIns="0" bIns="0" anchor="b" anchorCtr="0">
            <a:spAutoFit/>
          </a:bodyPr>
          <a:lstStyle>
            <a:lvl1pPr marL="0" indent="0">
              <a:buNone/>
              <a:defRPr sz="800">
                <a:solidFill>
                  <a:srgbClr val="4D4D4D"/>
                </a:solidFill>
              </a:defRPr>
            </a:lvl1pPr>
          </a:lstStyle>
          <a:p>
            <a:pPr lvl="0"/>
            <a:r>
              <a:rPr lang="en-US"/>
              <a:t>Edit Master text styles</a:t>
            </a:r>
          </a:p>
        </p:txBody>
      </p:sp>
    </p:spTree>
    <p:extLst>
      <p:ext uri="{BB962C8B-B14F-4D97-AF65-F5344CB8AC3E}">
        <p14:creationId xmlns:p14="http://schemas.microsoft.com/office/powerpoint/2010/main" val="1999515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Chart">
    <p:spTree>
      <p:nvGrpSpPr>
        <p:cNvPr id="1" name=""/>
        <p:cNvGrpSpPr/>
        <p:nvPr/>
      </p:nvGrpSpPr>
      <p:grpSpPr>
        <a:xfrm>
          <a:off x="0" y="0"/>
          <a:ext cx="0" cy="0"/>
          <a:chOff x="0" y="0"/>
          <a:chExt cx="0" cy="0"/>
        </a:xfrm>
      </p:grpSpPr>
      <p:sp>
        <p:nvSpPr>
          <p:cNvPr id="4" name="Chart Placeholder 3">
            <a:extLst>
              <a:ext uri="{FF2B5EF4-FFF2-40B4-BE49-F238E27FC236}">
                <a16:creationId xmlns:a16="http://schemas.microsoft.com/office/drawing/2014/main" id="{F9512766-5443-4020-B9D5-BA3ECF1CE399}"/>
              </a:ext>
            </a:extLst>
          </p:cNvPr>
          <p:cNvSpPr>
            <a:spLocks noGrp="1"/>
          </p:cNvSpPr>
          <p:nvPr>
            <p:ph type="chart" sz="quarter" idx="11"/>
          </p:nvPr>
        </p:nvSpPr>
        <p:spPr>
          <a:xfrm>
            <a:off x="418785" y="1811867"/>
            <a:ext cx="8318665" cy="3886200"/>
          </a:xfrm>
        </p:spPr>
        <p:txBody>
          <a:bodyPr/>
          <a:lstStyle/>
          <a:p>
            <a:endParaRPr lang="en-US"/>
          </a:p>
        </p:txBody>
      </p:sp>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hasCustomPrompt="1"/>
          </p:nvPr>
        </p:nvSpPr>
        <p:spPr>
          <a:xfrm>
            <a:off x="322112" y="806335"/>
            <a:ext cx="8415339" cy="646319"/>
          </a:xfrm>
        </p:spPr>
        <p:txBody>
          <a:bodyPr wrap="square">
            <a:spAutoFit/>
          </a:bodyPr>
          <a:lstStyle>
            <a:lvl1pPr marL="0" indent="0">
              <a:spcBef>
                <a:spcPts val="0"/>
              </a:spcBef>
              <a:buNone/>
              <a:defRPr sz="1800">
                <a:solidFill>
                  <a:srgbClr val="407EB6"/>
                </a:solidFill>
              </a:defRPr>
            </a:lvl1pPr>
          </a:lstStyle>
          <a:p>
            <a:pPr lvl="0"/>
            <a:r>
              <a:rPr lang="en-US"/>
              <a:t>Click to edit Master </a:t>
            </a:r>
            <a:br>
              <a:rPr lang="en-US"/>
            </a:br>
            <a:r>
              <a:rPr lang="en-US"/>
              <a:t>text styles</a:t>
            </a:r>
          </a:p>
        </p:txBody>
      </p:sp>
      <p:sp>
        <p:nvSpPr>
          <p:cNvPr id="8" name="Text Placeholder 16">
            <a:extLst>
              <a:ext uri="{FF2B5EF4-FFF2-40B4-BE49-F238E27FC236}">
                <a16:creationId xmlns:a16="http://schemas.microsoft.com/office/drawing/2014/main" id="{A6DF041B-D981-4350-A214-0395E41474A8}"/>
              </a:ext>
            </a:extLst>
          </p:cNvPr>
          <p:cNvSpPr>
            <a:spLocks noGrp="1"/>
          </p:cNvSpPr>
          <p:nvPr>
            <p:ph type="body" sz="quarter" idx="26"/>
          </p:nvPr>
        </p:nvSpPr>
        <p:spPr>
          <a:xfrm>
            <a:off x="313593" y="6506294"/>
            <a:ext cx="8065008" cy="123111"/>
          </a:xfrm>
        </p:spPr>
        <p:txBody>
          <a:bodyPr wrap="square" tIns="0" bIns="0" anchor="b" anchorCtr="0">
            <a:spAutoFit/>
          </a:bodyPr>
          <a:lstStyle>
            <a:lvl1pPr marL="0" indent="0" algn="just">
              <a:spcBef>
                <a:spcPts val="0"/>
              </a:spcBef>
              <a:buNone/>
              <a:defRPr sz="800">
                <a:solidFill>
                  <a:srgbClr val="4D4D4D"/>
                </a:solidFill>
              </a:defRPr>
            </a:lvl1pPr>
          </a:lstStyle>
          <a:p>
            <a:pPr lvl="0"/>
            <a:r>
              <a:rPr lang="en-US"/>
              <a:t>Edit Master text styles</a:t>
            </a:r>
          </a:p>
        </p:txBody>
      </p:sp>
    </p:spTree>
    <p:extLst>
      <p:ext uri="{BB962C8B-B14F-4D97-AF65-F5344CB8AC3E}">
        <p14:creationId xmlns:p14="http://schemas.microsoft.com/office/powerpoint/2010/main" val="41433930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tatemen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15924" y="2011680"/>
            <a:ext cx="8316595" cy="3986784"/>
          </a:xfrm>
          <a:prstGeom prst="rect">
            <a:avLst/>
          </a:prstGeom>
        </p:spPr>
        <p:txBody>
          <a:bodyPr/>
          <a:lstStyle>
            <a:lvl1pPr marL="0" indent="0" algn="ctr">
              <a:buNone/>
              <a:defRPr sz="3200">
                <a:solidFill>
                  <a:srgbClr val="111111"/>
                </a:solidFill>
              </a:defRPr>
            </a:lvl1pPr>
          </a:lstStyle>
          <a:p>
            <a:pPr lvl="0"/>
            <a:r>
              <a:rPr lang="en-US"/>
              <a:t>Click to edit Master text styles</a:t>
            </a:r>
          </a:p>
        </p:txBody>
      </p:sp>
      <p:sp>
        <p:nvSpPr>
          <p:cNvPr id="4" name="Rectangle 3">
            <a:extLst>
              <a:ext uri="{FF2B5EF4-FFF2-40B4-BE49-F238E27FC236}">
                <a16:creationId xmlns:a16="http://schemas.microsoft.com/office/drawing/2014/main" id="{4E1ABBC8-4090-4413-BAC6-CA0C51297401}"/>
              </a:ext>
            </a:extLst>
          </p:cNvPr>
          <p:cNvSpPr/>
          <p:nvPr userDrawn="1"/>
        </p:nvSpPr>
        <p:spPr>
          <a:xfrm>
            <a:off x="8549640" y="6455664"/>
            <a:ext cx="594360" cy="24688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400" b="1">
              <a:ln>
                <a:solidFill>
                  <a:srgbClr val="FFFFFF"/>
                </a:solidFill>
              </a:ln>
              <a:solidFill>
                <a:srgbClr val="FFFFFF"/>
              </a:solidFill>
            </a:endParaRPr>
          </a:p>
        </p:txBody>
      </p:sp>
      <p:sp>
        <p:nvSpPr>
          <p:cNvPr id="6" name="TextBox 5">
            <a:extLst>
              <a:ext uri="{FF2B5EF4-FFF2-40B4-BE49-F238E27FC236}">
                <a16:creationId xmlns:a16="http://schemas.microsoft.com/office/drawing/2014/main" id="{B9455B6D-EF69-4000-8DFF-11977F6B5C2E}"/>
              </a:ext>
            </a:extLst>
          </p:cNvPr>
          <p:cNvSpPr txBox="1"/>
          <p:nvPr userDrawn="1"/>
        </p:nvSpPr>
        <p:spPr>
          <a:xfrm>
            <a:off x="8413529" y="6457243"/>
            <a:ext cx="456625" cy="246199"/>
          </a:xfrm>
          <a:prstGeom prst="rect">
            <a:avLst/>
          </a:prstGeom>
          <a:noFill/>
        </p:spPr>
        <p:txBody>
          <a:bodyPr lIns="91418" tIns="45709" rIns="91418" bIns="45709">
            <a:spAutoFit/>
          </a:bodyPr>
          <a:lstStyle/>
          <a:p>
            <a:pPr algn="r" fontAlgn="base">
              <a:spcBef>
                <a:spcPct val="0"/>
              </a:spcBef>
              <a:spcAft>
                <a:spcPct val="0"/>
              </a:spcAft>
              <a:defRPr/>
            </a:pPr>
            <a:fld id="{8FEFE55B-85C4-4BC4-88C1-C59EB6D90C86}" type="slidenum">
              <a:rPr lang="en-CA" sz="1000" b="1">
                <a:solidFill>
                  <a:srgbClr val="FFFFFF"/>
                </a:solidFill>
              </a:rPr>
              <a:pPr algn="r" fontAlgn="base">
                <a:spcBef>
                  <a:spcPct val="0"/>
                </a:spcBef>
                <a:spcAft>
                  <a:spcPct val="0"/>
                </a:spcAft>
                <a:defRPr/>
              </a:pPr>
              <a:t>‹#›</a:t>
            </a:fld>
            <a:endParaRPr lang="en-CA" sz="1000" b="1">
              <a:solidFill>
                <a:srgbClr val="FFFFFF"/>
              </a:solidFill>
            </a:endParaRPr>
          </a:p>
        </p:txBody>
      </p:sp>
      <p:pic>
        <p:nvPicPr>
          <p:cNvPr id="7" name="Picture 6" descr="A picture containing computer, sitting, monitor, dark&#10;&#10;Description automatically generated">
            <a:extLst>
              <a:ext uri="{FF2B5EF4-FFF2-40B4-BE49-F238E27FC236}">
                <a16:creationId xmlns:a16="http://schemas.microsoft.com/office/drawing/2014/main" id="{045EBDC0-5059-4805-AA0C-659A9299980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67482" y="339148"/>
            <a:ext cx="732085" cy="109728"/>
          </a:xfrm>
          <a:prstGeom prst="rect">
            <a:avLst/>
          </a:prstGeom>
        </p:spPr>
      </p:pic>
    </p:spTree>
    <p:extLst>
      <p:ext uri="{BB962C8B-B14F-4D97-AF65-F5344CB8AC3E}">
        <p14:creationId xmlns:p14="http://schemas.microsoft.com/office/powerpoint/2010/main" val="3787623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Not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11111"/>
                </a:solidFill>
              </a:defRPr>
            </a:lvl1pPr>
          </a:lstStyle>
          <a:p>
            <a:r>
              <a:rPr lang="en-US"/>
              <a:t>Click to edit Master title style</a:t>
            </a:r>
          </a:p>
        </p:txBody>
      </p:sp>
      <p:sp>
        <p:nvSpPr>
          <p:cNvPr id="4" name="Text Placeholder 3"/>
          <p:cNvSpPr>
            <a:spLocks noGrp="1"/>
          </p:cNvSpPr>
          <p:nvPr>
            <p:ph type="body" sz="quarter" idx="10"/>
          </p:nvPr>
        </p:nvSpPr>
        <p:spPr>
          <a:xfrm>
            <a:off x="320676" y="871672"/>
            <a:ext cx="8415339" cy="5486400"/>
          </a:xfrm>
        </p:spPr>
        <p:txBody>
          <a:bodyPr numCol="3" spcCol="365760">
            <a:normAutofit/>
          </a:bodyPr>
          <a:lstStyle>
            <a:lvl1pPr marL="0" indent="0" algn="just">
              <a:spcBef>
                <a:spcPts val="0"/>
              </a:spcBef>
              <a:buNone/>
              <a:defRPr sz="700">
                <a:solidFill>
                  <a:srgbClr val="111111"/>
                </a:solidFill>
              </a:defRPr>
            </a:lvl1pPr>
          </a:lstStyle>
          <a:p>
            <a:pPr lvl="0"/>
            <a:r>
              <a:rPr lang="en-US"/>
              <a:t>Click to edit Master text styles</a:t>
            </a:r>
          </a:p>
        </p:txBody>
      </p:sp>
    </p:spTree>
    <p:extLst>
      <p:ext uri="{BB962C8B-B14F-4D97-AF65-F5344CB8AC3E}">
        <p14:creationId xmlns:p14="http://schemas.microsoft.com/office/powerpoint/2010/main" val="35102339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1"/>
        <p:cNvGrpSpPr/>
        <p:nvPr/>
      </p:nvGrpSpPr>
      <p:grpSpPr>
        <a:xfrm>
          <a:off x="0" y="0"/>
          <a:ext cx="0" cy="0"/>
          <a:chOff x="0" y="0"/>
          <a:chExt cx="0" cy="0"/>
        </a:xfrm>
      </p:grpSpPr>
      <p:sp>
        <p:nvSpPr>
          <p:cNvPr id="12" name="Google Shape;12;p3"/>
          <p:cNvSpPr/>
          <p:nvPr/>
        </p:nvSpPr>
        <p:spPr>
          <a:xfrm>
            <a:off x="1578889" y="2048104"/>
            <a:ext cx="7618500" cy="649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chemeClr val="dk1"/>
              </a:solidFill>
            </a:endParaRPr>
          </a:p>
        </p:txBody>
      </p:sp>
      <p:sp>
        <p:nvSpPr>
          <p:cNvPr id="13" name="Google Shape;13;p3"/>
          <p:cNvSpPr txBox="1">
            <a:spLocks noGrp="1"/>
          </p:cNvSpPr>
          <p:nvPr>
            <p:ph type="ctrTitle"/>
          </p:nvPr>
        </p:nvSpPr>
        <p:spPr>
          <a:xfrm>
            <a:off x="2869492" y="2936567"/>
            <a:ext cx="1170000" cy="770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2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
        <p:nvSpPr>
          <p:cNvPr id="14" name="Google Shape;14;p3"/>
          <p:cNvSpPr txBox="1">
            <a:spLocks noGrp="1"/>
          </p:cNvSpPr>
          <p:nvPr>
            <p:ph type="subTitle" idx="1"/>
          </p:nvPr>
        </p:nvSpPr>
        <p:spPr>
          <a:xfrm>
            <a:off x="2133185" y="3489964"/>
            <a:ext cx="1906500" cy="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15" name="Google Shape;15;p3"/>
          <p:cNvSpPr txBox="1">
            <a:spLocks noGrp="1"/>
          </p:cNvSpPr>
          <p:nvPr>
            <p:ph type="title" idx="2" hasCustomPrompt="1"/>
          </p:nvPr>
        </p:nvSpPr>
        <p:spPr>
          <a:xfrm>
            <a:off x="2285884" y="2165780"/>
            <a:ext cx="17538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200"/>
              <a:buNone/>
              <a:defRPr sz="5200"/>
            </a:lvl1pPr>
            <a:lvl2pPr lvl="1"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ctrTitle" idx="3"/>
          </p:nvPr>
        </p:nvSpPr>
        <p:spPr>
          <a:xfrm>
            <a:off x="3965788" y="2932033"/>
            <a:ext cx="2251800" cy="770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2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
        <p:nvSpPr>
          <p:cNvPr id="17" name="Google Shape;17;p3"/>
          <p:cNvSpPr txBox="1">
            <a:spLocks noGrp="1"/>
          </p:cNvSpPr>
          <p:nvPr>
            <p:ph type="subTitle" idx="4"/>
          </p:nvPr>
        </p:nvSpPr>
        <p:spPr>
          <a:xfrm>
            <a:off x="4240889" y="3482911"/>
            <a:ext cx="1976700" cy="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18" name="Google Shape;18;p3"/>
          <p:cNvSpPr txBox="1">
            <a:spLocks noGrp="1"/>
          </p:cNvSpPr>
          <p:nvPr>
            <p:ph type="title" idx="5" hasCustomPrompt="1"/>
          </p:nvPr>
        </p:nvSpPr>
        <p:spPr>
          <a:xfrm>
            <a:off x="4483545" y="2161249"/>
            <a:ext cx="17538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200"/>
              <a:buNone/>
              <a:defRPr sz="5200"/>
            </a:lvl1pPr>
            <a:lvl2pPr lvl="1"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ctrTitle" idx="6"/>
          </p:nvPr>
        </p:nvSpPr>
        <p:spPr>
          <a:xfrm>
            <a:off x="6974340" y="2932067"/>
            <a:ext cx="1444800" cy="770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
              <a:buNone/>
              <a:defRPr sz="1200"/>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
        <p:nvSpPr>
          <p:cNvPr id="20" name="Google Shape;20;p3"/>
          <p:cNvSpPr txBox="1">
            <a:spLocks noGrp="1"/>
          </p:cNvSpPr>
          <p:nvPr>
            <p:ph type="subTitle" idx="7"/>
          </p:nvPr>
        </p:nvSpPr>
        <p:spPr>
          <a:xfrm>
            <a:off x="6512507" y="3482931"/>
            <a:ext cx="1906500" cy="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21" name="Google Shape;21;p3"/>
          <p:cNvSpPr txBox="1">
            <a:spLocks noGrp="1"/>
          </p:cNvSpPr>
          <p:nvPr>
            <p:ph type="title" idx="8" hasCustomPrompt="1"/>
          </p:nvPr>
        </p:nvSpPr>
        <p:spPr>
          <a:xfrm>
            <a:off x="6665207" y="2161263"/>
            <a:ext cx="17538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200"/>
              <a:buNone/>
              <a:defRPr sz="5200"/>
            </a:lvl1pPr>
            <a:lvl2pPr lvl="1"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a:r>
              <a:t>xx%</a:t>
            </a:r>
          </a:p>
        </p:txBody>
      </p:sp>
      <p:sp>
        <p:nvSpPr>
          <p:cNvPr id="22" name="Google Shape;22;p3"/>
          <p:cNvSpPr txBox="1">
            <a:spLocks noGrp="1"/>
          </p:cNvSpPr>
          <p:nvPr>
            <p:ph type="ctrTitle" idx="9"/>
          </p:nvPr>
        </p:nvSpPr>
        <p:spPr>
          <a:xfrm>
            <a:off x="725625" y="5046535"/>
            <a:ext cx="11700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3" name="Google Shape;23;p3"/>
          <p:cNvSpPr txBox="1">
            <a:spLocks noGrp="1"/>
          </p:cNvSpPr>
          <p:nvPr>
            <p:ph type="subTitle" idx="13"/>
          </p:nvPr>
        </p:nvSpPr>
        <p:spPr>
          <a:xfrm>
            <a:off x="725626" y="5599945"/>
            <a:ext cx="19065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title" idx="14" hasCustomPrompt="1"/>
          </p:nvPr>
        </p:nvSpPr>
        <p:spPr>
          <a:xfrm>
            <a:off x="725637" y="4293324"/>
            <a:ext cx="1753800" cy="770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ctrTitle" idx="15"/>
          </p:nvPr>
        </p:nvSpPr>
        <p:spPr>
          <a:xfrm>
            <a:off x="2870600" y="5042001"/>
            <a:ext cx="11286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6" name="Google Shape;26;p3"/>
          <p:cNvSpPr txBox="1">
            <a:spLocks noGrp="1"/>
          </p:cNvSpPr>
          <p:nvPr>
            <p:ph type="subTitle" idx="16"/>
          </p:nvPr>
        </p:nvSpPr>
        <p:spPr>
          <a:xfrm>
            <a:off x="2870597" y="5592891"/>
            <a:ext cx="19767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7" name="Google Shape;27;p3"/>
          <p:cNvSpPr txBox="1">
            <a:spLocks noGrp="1"/>
          </p:cNvSpPr>
          <p:nvPr>
            <p:ph type="title" idx="17" hasCustomPrompt="1"/>
          </p:nvPr>
        </p:nvSpPr>
        <p:spPr>
          <a:xfrm>
            <a:off x="2870612" y="4288792"/>
            <a:ext cx="1753800" cy="770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8" name="Google Shape;28;p3"/>
          <p:cNvSpPr txBox="1">
            <a:spLocks noGrp="1"/>
          </p:cNvSpPr>
          <p:nvPr>
            <p:ph type="ctrTitle" idx="18"/>
          </p:nvPr>
        </p:nvSpPr>
        <p:spPr>
          <a:xfrm>
            <a:off x="5015575" y="5042035"/>
            <a:ext cx="9165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9" name="Google Shape;29;p3"/>
          <p:cNvSpPr txBox="1">
            <a:spLocks noGrp="1"/>
          </p:cNvSpPr>
          <p:nvPr>
            <p:ph type="subTitle" idx="19"/>
          </p:nvPr>
        </p:nvSpPr>
        <p:spPr>
          <a:xfrm>
            <a:off x="5015575" y="5592912"/>
            <a:ext cx="19065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0" name="Google Shape;30;p3"/>
          <p:cNvSpPr txBox="1">
            <a:spLocks noGrp="1"/>
          </p:cNvSpPr>
          <p:nvPr>
            <p:ph type="title" idx="20" hasCustomPrompt="1"/>
          </p:nvPr>
        </p:nvSpPr>
        <p:spPr>
          <a:xfrm>
            <a:off x="5015587" y="4288805"/>
            <a:ext cx="1753800" cy="770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31" name="Google Shape;31;p3"/>
          <p:cNvSpPr/>
          <p:nvPr/>
        </p:nvSpPr>
        <p:spPr>
          <a:xfrm>
            <a:off x="737901" y="730300"/>
            <a:ext cx="749700" cy="649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chemeClr val="dk1"/>
              </a:solidFill>
            </a:endParaRPr>
          </a:p>
        </p:txBody>
      </p:sp>
      <p:sp>
        <p:nvSpPr>
          <p:cNvPr id="32" name="Google Shape;32;p3"/>
          <p:cNvSpPr txBox="1">
            <a:spLocks noGrp="1"/>
          </p:cNvSpPr>
          <p:nvPr>
            <p:ph type="ctrTitle" idx="21"/>
          </p:nvPr>
        </p:nvSpPr>
        <p:spPr>
          <a:xfrm>
            <a:off x="723600" y="627497"/>
            <a:ext cx="1753800" cy="1261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3" name="Google Shape;33;p3"/>
          <p:cNvSpPr/>
          <p:nvPr/>
        </p:nvSpPr>
        <p:spPr>
          <a:xfrm>
            <a:off x="-99062" y="4147480"/>
            <a:ext cx="7618500" cy="649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chemeClr val="dk1"/>
              </a:solidFill>
            </a:endParaRPr>
          </a:p>
        </p:txBody>
      </p:sp>
    </p:spTree>
    <p:extLst>
      <p:ext uri="{BB962C8B-B14F-4D97-AF65-F5344CB8AC3E}">
        <p14:creationId xmlns:p14="http://schemas.microsoft.com/office/powerpoint/2010/main" val="42513713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RK Ambiental">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E9830D0-022A-4FF7-B61F-D6E4DFB73F0D}"/>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3328416"/>
            <a:ext cx="9144000" cy="3529584"/>
          </a:xfrm>
          <a:prstGeom prst="rect">
            <a:avLst/>
          </a:prstGeom>
        </p:spPr>
      </p:pic>
      <p:sp>
        <p:nvSpPr>
          <p:cNvPr id="11" name="Text Placeholder 7">
            <a:extLst>
              <a:ext uri="{FF2B5EF4-FFF2-40B4-BE49-F238E27FC236}">
                <a16:creationId xmlns:a16="http://schemas.microsoft.com/office/drawing/2014/main" id="{C16DAEF7-6935-4C03-8204-51EFB381C0BB}"/>
              </a:ext>
            </a:extLst>
          </p:cNvPr>
          <p:cNvSpPr>
            <a:spLocks noGrp="1"/>
          </p:cNvSpPr>
          <p:nvPr>
            <p:ph type="body" sz="quarter" idx="13" hasCustomPrompt="1"/>
          </p:nvPr>
        </p:nvSpPr>
        <p:spPr>
          <a:xfrm>
            <a:off x="716137" y="2697481"/>
            <a:ext cx="7717536" cy="461653"/>
          </a:xfrm>
          <a:prstGeom prst="rect">
            <a:avLst/>
          </a:prstGeom>
        </p:spPr>
        <p:txBody>
          <a:bodyPr>
            <a:spAutoFit/>
          </a:bodyPr>
          <a:lstStyle>
            <a:lvl1pPr marL="0" indent="0">
              <a:buNone/>
              <a:defRPr sz="2400">
                <a:solidFill>
                  <a:schemeClr val="tx2"/>
                </a:solidFill>
                <a:effectLst/>
                <a:latin typeface="Bodoni MT" panose="02070603080606020203" pitchFamily="18" charset="0"/>
              </a:defRPr>
            </a:lvl1pPr>
          </a:lstStyle>
          <a:p>
            <a:pPr lvl="0"/>
            <a:r>
              <a:rPr lang="en-US"/>
              <a:t>Title – Internal</a:t>
            </a:r>
          </a:p>
        </p:txBody>
      </p:sp>
      <p:sp>
        <p:nvSpPr>
          <p:cNvPr id="14" name="Text Placeholder 6">
            <a:extLst>
              <a:ext uri="{FF2B5EF4-FFF2-40B4-BE49-F238E27FC236}">
                <a16:creationId xmlns:a16="http://schemas.microsoft.com/office/drawing/2014/main" id="{41A830D4-E48C-439D-8CB1-BAC239150DB9}"/>
              </a:ext>
            </a:extLst>
          </p:cNvPr>
          <p:cNvSpPr>
            <a:spLocks noGrp="1"/>
          </p:cNvSpPr>
          <p:nvPr>
            <p:ph type="body" sz="quarter" idx="14" hasCustomPrompt="1"/>
          </p:nvPr>
        </p:nvSpPr>
        <p:spPr>
          <a:xfrm>
            <a:off x="716137" y="3381978"/>
            <a:ext cx="7717536" cy="275671"/>
          </a:xfrm>
          <a:prstGeom prst="rect">
            <a:avLst/>
          </a:prstGeom>
        </p:spPr>
        <p:txBody>
          <a:bodyPr>
            <a:noAutofit/>
          </a:bodyPr>
          <a:lstStyle>
            <a:lvl1pPr marL="0" indent="0">
              <a:buNone/>
              <a:defRPr sz="1200" b="1" cap="all" spc="150" baseline="0">
                <a:solidFill>
                  <a:schemeClr val="tx2"/>
                </a:solidFill>
                <a:effectLst/>
              </a:defRPr>
            </a:lvl1pPr>
            <a:lvl2pPr marL="457189" indent="0">
              <a:buNone/>
              <a:defRPr sz="1200">
                <a:solidFill>
                  <a:schemeClr val="bg1"/>
                </a:solidFill>
              </a:defRPr>
            </a:lvl2pPr>
            <a:lvl3pPr marL="914378" indent="0">
              <a:buNone/>
              <a:defRPr sz="1200">
                <a:solidFill>
                  <a:schemeClr val="bg1"/>
                </a:solidFill>
              </a:defRPr>
            </a:lvl3pPr>
            <a:lvl4pPr marL="1371566" indent="0">
              <a:buNone/>
              <a:defRPr sz="1200">
                <a:solidFill>
                  <a:schemeClr val="bg1"/>
                </a:solidFill>
              </a:defRPr>
            </a:lvl4pPr>
            <a:lvl5pPr marL="1828754" indent="0">
              <a:buNone/>
              <a:defRPr sz="1200">
                <a:solidFill>
                  <a:schemeClr val="bg1"/>
                </a:solidFill>
              </a:defRPr>
            </a:lvl5pPr>
          </a:lstStyle>
          <a:p>
            <a:pPr lvl="0"/>
            <a:r>
              <a:rPr lang="en-US"/>
              <a:t>secondary title / speaker name</a:t>
            </a:r>
          </a:p>
        </p:txBody>
      </p:sp>
      <p:sp>
        <p:nvSpPr>
          <p:cNvPr id="15" name="Text Placeholder 9">
            <a:extLst>
              <a:ext uri="{FF2B5EF4-FFF2-40B4-BE49-F238E27FC236}">
                <a16:creationId xmlns:a16="http://schemas.microsoft.com/office/drawing/2014/main" id="{5EA64C12-6822-452A-8802-92C71012DC12}"/>
              </a:ext>
            </a:extLst>
          </p:cNvPr>
          <p:cNvSpPr>
            <a:spLocks noGrp="1"/>
          </p:cNvSpPr>
          <p:nvPr>
            <p:ph type="body" sz="quarter" idx="15" hasCustomPrompt="1"/>
          </p:nvPr>
        </p:nvSpPr>
        <p:spPr>
          <a:xfrm>
            <a:off x="716137" y="3668835"/>
            <a:ext cx="7717536" cy="276987"/>
          </a:xfrm>
          <a:prstGeom prst="rect">
            <a:avLst/>
          </a:prstGeom>
        </p:spPr>
        <p:txBody>
          <a:bodyPr>
            <a:spAutoFit/>
          </a:bodyPr>
          <a:lstStyle>
            <a:lvl1pPr marL="0" indent="0">
              <a:buNone/>
              <a:defRPr sz="1200" cap="all" spc="150" baseline="0">
                <a:solidFill>
                  <a:schemeClr val="tx2"/>
                </a:solidFill>
                <a:effectLst/>
              </a:defRPr>
            </a:lvl1pPr>
            <a:lvl2pPr marL="457189" indent="0">
              <a:buNone/>
              <a:defRPr sz="1200">
                <a:solidFill>
                  <a:schemeClr val="bg1"/>
                </a:solidFill>
              </a:defRPr>
            </a:lvl2pPr>
            <a:lvl3pPr marL="914378" indent="0">
              <a:buNone/>
              <a:defRPr sz="1200">
                <a:solidFill>
                  <a:schemeClr val="bg1"/>
                </a:solidFill>
              </a:defRPr>
            </a:lvl3pPr>
            <a:lvl4pPr marL="1371566" indent="0">
              <a:buNone/>
              <a:defRPr sz="1200">
                <a:solidFill>
                  <a:schemeClr val="bg1"/>
                </a:solidFill>
              </a:defRPr>
            </a:lvl4pPr>
            <a:lvl5pPr marL="1828754" indent="0">
              <a:buNone/>
              <a:defRPr sz="1200">
                <a:solidFill>
                  <a:schemeClr val="bg1"/>
                </a:solidFill>
              </a:defRPr>
            </a:lvl5pPr>
          </a:lstStyle>
          <a:p>
            <a:pPr lvl="0"/>
            <a:r>
              <a:rPr lang="en-US"/>
              <a:t>date</a:t>
            </a:r>
          </a:p>
        </p:txBody>
      </p:sp>
      <p:cxnSp>
        <p:nvCxnSpPr>
          <p:cNvPr id="16" name="Straight Connector 15">
            <a:extLst>
              <a:ext uri="{FF2B5EF4-FFF2-40B4-BE49-F238E27FC236}">
                <a16:creationId xmlns:a16="http://schemas.microsoft.com/office/drawing/2014/main" id="{090A458D-784D-4B00-8353-0FC7E679BEF1}"/>
              </a:ext>
            </a:extLst>
          </p:cNvPr>
          <p:cNvCxnSpPr/>
          <p:nvPr userDrawn="1"/>
        </p:nvCxnSpPr>
        <p:spPr>
          <a:xfrm>
            <a:off x="818284" y="3254714"/>
            <a:ext cx="485001" cy="0"/>
          </a:xfrm>
          <a:prstGeom prst="line">
            <a:avLst/>
          </a:prstGeom>
          <a:ln w="50800" cmpd="sng">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pic>
        <p:nvPicPr>
          <p:cNvPr id="17" name="Picture 16" descr="A picture containing computer, sitting, monitor, dark&#10;&#10;Description automatically generated">
            <a:extLst>
              <a:ext uri="{FF2B5EF4-FFF2-40B4-BE49-F238E27FC236}">
                <a16:creationId xmlns:a16="http://schemas.microsoft.com/office/drawing/2014/main" id="{2B65D110-A085-4079-9A01-76C833E8F4C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67482" y="339148"/>
            <a:ext cx="732085" cy="109728"/>
          </a:xfrm>
          <a:prstGeom prst="rect">
            <a:avLst/>
          </a:prstGeom>
        </p:spPr>
      </p:pic>
    </p:spTree>
    <p:extLst>
      <p:ext uri="{BB962C8B-B14F-4D97-AF65-F5344CB8AC3E}">
        <p14:creationId xmlns:p14="http://schemas.microsoft.com/office/powerpoint/2010/main" val="11881323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randSafway">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E9830D0-022A-4FF7-B61F-D6E4DFB73F0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3328416"/>
            <a:ext cx="9144000" cy="3529584"/>
          </a:xfrm>
          <a:prstGeom prst="rect">
            <a:avLst/>
          </a:prstGeom>
        </p:spPr>
      </p:pic>
      <p:sp>
        <p:nvSpPr>
          <p:cNvPr id="11" name="Text Placeholder 7">
            <a:extLst>
              <a:ext uri="{FF2B5EF4-FFF2-40B4-BE49-F238E27FC236}">
                <a16:creationId xmlns:a16="http://schemas.microsoft.com/office/drawing/2014/main" id="{C16DAEF7-6935-4C03-8204-51EFB381C0BB}"/>
              </a:ext>
            </a:extLst>
          </p:cNvPr>
          <p:cNvSpPr>
            <a:spLocks noGrp="1"/>
          </p:cNvSpPr>
          <p:nvPr>
            <p:ph type="body" sz="quarter" idx="13" hasCustomPrompt="1"/>
          </p:nvPr>
        </p:nvSpPr>
        <p:spPr>
          <a:xfrm>
            <a:off x="716137" y="2697481"/>
            <a:ext cx="7717536" cy="461653"/>
          </a:xfrm>
          <a:prstGeom prst="rect">
            <a:avLst/>
          </a:prstGeom>
        </p:spPr>
        <p:txBody>
          <a:bodyPr>
            <a:spAutoFit/>
          </a:bodyPr>
          <a:lstStyle>
            <a:lvl1pPr marL="0" indent="0">
              <a:buNone/>
              <a:defRPr sz="2400">
                <a:solidFill>
                  <a:schemeClr val="tx2"/>
                </a:solidFill>
                <a:effectLst/>
                <a:latin typeface="Bodoni MT" panose="02070603080606020203" pitchFamily="18" charset="0"/>
              </a:defRPr>
            </a:lvl1pPr>
          </a:lstStyle>
          <a:p>
            <a:pPr lvl="0"/>
            <a:r>
              <a:rPr lang="en-US"/>
              <a:t>Title – Internal</a:t>
            </a:r>
          </a:p>
        </p:txBody>
      </p:sp>
      <p:sp>
        <p:nvSpPr>
          <p:cNvPr id="14" name="Text Placeholder 6">
            <a:extLst>
              <a:ext uri="{FF2B5EF4-FFF2-40B4-BE49-F238E27FC236}">
                <a16:creationId xmlns:a16="http://schemas.microsoft.com/office/drawing/2014/main" id="{41A830D4-E48C-439D-8CB1-BAC239150DB9}"/>
              </a:ext>
            </a:extLst>
          </p:cNvPr>
          <p:cNvSpPr>
            <a:spLocks noGrp="1"/>
          </p:cNvSpPr>
          <p:nvPr>
            <p:ph type="body" sz="quarter" idx="14" hasCustomPrompt="1"/>
          </p:nvPr>
        </p:nvSpPr>
        <p:spPr>
          <a:xfrm>
            <a:off x="716137" y="3381978"/>
            <a:ext cx="7717536" cy="275671"/>
          </a:xfrm>
          <a:prstGeom prst="rect">
            <a:avLst/>
          </a:prstGeom>
        </p:spPr>
        <p:txBody>
          <a:bodyPr>
            <a:noAutofit/>
          </a:bodyPr>
          <a:lstStyle>
            <a:lvl1pPr marL="0" indent="0">
              <a:buNone/>
              <a:defRPr sz="1200" b="1" cap="all" spc="150" baseline="0">
                <a:solidFill>
                  <a:schemeClr val="tx2"/>
                </a:solidFill>
                <a:effectLst/>
              </a:defRPr>
            </a:lvl1pPr>
            <a:lvl2pPr marL="457189" indent="0">
              <a:buNone/>
              <a:defRPr sz="1200">
                <a:solidFill>
                  <a:schemeClr val="bg1"/>
                </a:solidFill>
              </a:defRPr>
            </a:lvl2pPr>
            <a:lvl3pPr marL="914378" indent="0">
              <a:buNone/>
              <a:defRPr sz="1200">
                <a:solidFill>
                  <a:schemeClr val="bg1"/>
                </a:solidFill>
              </a:defRPr>
            </a:lvl3pPr>
            <a:lvl4pPr marL="1371566" indent="0">
              <a:buNone/>
              <a:defRPr sz="1200">
                <a:solidFill>
                  <a:schemeClr val="bg1"/>
                </a:solidFill>
              </a:defRPr>
            </a:lvl4pPr>
            <a:lvl5pPr marL="1828754" indent="0">
              <a:buNone/>
              <a:defRPr sz="1200">
                <a:solidFill>
                  <a:schemeClr val="bg1"/>
                </a:solidFill>
              </a:defRPr>
            </a:lvl5pPr>
          </a:lstStyle>
          <a:p>
            <a:pPr lvl="0"/>
            <a:r>
              <a:rPr lang="en-US"/>
              <a:t>secondary title / speaker name</a:t>
            </a:r>
          </a:p>
        </p:txBody>
      </p:sp>
      <p:sp>
        <p:nvSpPr>
          <p:cNvPr id="15" name="Text Placeholder 9">
            <a:extLst>
              <a:ext uri="{FF2B5EF4-FFF2-40B4-BE49-F238E27FC236}">
                <a16:creationId xmlns:a16="http://schemas.microsoft.com/office/drawing/2014/main" id="{5EA64C12-6822-452A-8802-92C71012DC12}"/>
              </a:ext>
            </a:extLst>
          </p:cNvPr>
          <p:cNvSpPr>
            <a:spLocks noGrp="1"/>
          </p:cNvSpPr>
          <p:nvPr>
            <p:ph type="body" sz="quarter" idx="15" hasCustomPrompt="1"/>
          </p:nvPr>
        </p:nvSpPr>
        <p:spPr>
          <a:xfrm>
            <a:off x="716137" y="3668835"/>
            <a:ext cx="7717536" cy="276987"/>
          </a:xfrm>
          <a:prstGeom prst="rect">
            <a:avLst/>
          </a:prstGeom>
        </p:spPr>
        <p:txBody>
          <a:bodyPr>
            <a:spAutoFit/>
          </a:bodyPr>
          <a:lstStyle>
            <a:lvl1pPr marL="0" indent="0">
              <a:buNone/>
              <a:defRPr sz="1200" cap="all" spc="150" baseline="0">
                <a:solidFill>
                  <a:schemeClr val="tx2"/>
                </a:solidFill>
                <a:effectLst/>
              </a:defRPr>
            </a:lvl1pPr>
            <a:lvl2pPr marL="457189" indent="0">
              <a:buNone/>
              <a:defRPr sz="1200">
                <a:solidFill>
                  <a:schemeClr val="bg1"/>
                </a:solidFill>
              </a:defRPr>
            </a:lvl2pPr>
            <a:lvl3pPr marL="914378" indent="0">
              <a:buNone/>
              <a:defRPr sz="1200">
                <a:solidFill>
                  <a:schemeClr val="bg1"/>
                </a:solidFill>
              </a:defRPr>
            </a:lvl3pPr>
            <a:lvl4pPr marL="1371566" indent="0">
              <a:buNone/>
              <a:defRPr sz="1200">
                <a:solidFill>
                  <a:schemeClr val="bg1"/>
                </a:solidFill>
              </a:defRPr>
            </a:lvl4pPr>
            <a:lvl5pPr marL="1828754" indent="0">
              <a:buNone/>
              <a:defRPr sz="1200">
                <a:solidFill>
                  <a:schemeClr val="bg1"/>
                </a:solidFill>
              </a:defRPr>
            </a:lvl5pPr>
          </a:lstStyle>
          <a:p>
            <a:pPr lvl="0"/>
            <a:r>
              <a:rPr lang="en-US"/>
              <a:t>date</a:t>
            </a:r>
          </a:p>
        </p:txBody>
      </p:sp>
      <p:cxnSp>
        <p:nvCxnSpPr>
          <p:cNvPr id="16" name="Straight Connector 15">
            <a:extLst>
              <a:ext uri="{FF2B5EF4-FFF2-40B4-BE49-F238E27FC236}">
                <a16:creationId xmlns:a16="http://schemas.microsoft.com/office/drawing/2014/main" id="{090A458D-784D-4B00-8353-0FC7E679BEF1}"/>
              </a:ext>
            </a:extLst>
          </p:cNvPr>
          <p:cNvCxnSpPr/>
          <p:nvPr userDrawn="1"/>
        </p:nvCxnSpPr>
        <p:spPr>
          <a:xfrm>
            <a:off x="818284" y="3254714"/>
            <a:ext cx="485001" cy="0"/>
          </a:xfrm>
          <a:prstGeom prst="line">
            <a:avLst/>
          </a:prstGeom>
          <a:ln w="50800" cmpd="sng">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pic>
        <p:nvPicPr>
          <p:cNvPr id="17" name="Picture 16" descr="A picture containing computer, sitting, monitor, dark&#10;&#10;Description automatically generated">
            <a:extLst>
              <a:ext uri="{FF2B5EF4-FFF2-40B4-BE49-F238E27FC236}">
                <a16:creationId xmlns:a16="http://schemas.microsoft.com/office/drawing/2014/main" id="{2B65D110-A085-4079-9A01-76C833E8F4C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67482" y="339148"/>
            <a:ext cx="732085" cy="109728"/>
          </a:xfrm>
          <a:prstGeom prst="rect">
            <a:avLst/>
          </a:prstGeom>
        </p:spPr>
      </p:pic>
    </p:spTree>
    <p:extLst>
      <p:ext uri="{BB962C8B-B14F-4D97-AF65-F5344CB8AC3E}">
        <p14:creationId xmlns:p14="http://schemas.microsoft.com/office/powerpoint/2010/main" val="18522333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ivider - Internal">
    <p:spTree>
      <p:nvGrpSpPr>
        <p:cNvPr id="1" name=""/>
        <p:cNvGrpSpPr/>
        <p:nvPr/>
      </p:nvGrpSpPr>
      <p:grpSpPr>
        <a:xfrm>
          <a:off x="0" y="0"/>
          <a:ext cx="0" cy="0"/>
          <a:chOff x="0" y="0"/>
          <a:chExt cx="0" cy="0"/>
        </a:xfrm>
      </p:grpSpPr>
      <p:pic>
        <p:nvPicPr>
          <p:cNvPr id="17" name="Picture 16" descr="A picture containing computer, sitting, monitor, dark&#10;&#10;Description automatically generated">
            <a:extLst>
              <a:ext uri="{FF2B5EF4-FFF2-40B4-BE49-F238E27FC236}">
                <a16:creationId xmlns:a16="http://schemas.microsoft.com/office/drawing/2014/main" id="{2B65D110-A085-4079-9A01-76C833E8F4C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67482" y="339148"/>
            <a:ext cx="732085" cy="109728"/>
          </a:xfrm>
          <a:prstGeom prst="rect">
            <a:avLst/>
          </a:prstGeom>
        </p:spPr>
      </p:pic>
      <p:sp>
        <p:nvSpPr>
          <p:cNvPr id="8" name="Text Placeholder 4">
            <a:extLst>
              <a:ext uri="{FF2B5EF4-FFF2-40B4-BE49-F238E27FC236}">
                <a16:creationId xmlns:a16="http://schemas.microsoft.com/office/drawing/2014/main" id="{4BD9A72F-5711-4914-BE9F-F03E81CD9AD5}"/>
              </a:ext>
            </a:extLst>
          </p:cNvPr>
          <p:cNvSpPr>
            <a:spLocks noGrp="1"/>
          </p:cNvSpPr>
          <p:nvPr>
            <p:ph type="body" sz="quarter" idx="11" hasCustomPrompt="1"/>
          </p:nvPr>
        </p:nvSpPr>
        <p:spPr>
          <a:xfrm>
            <a:off x="303423" y="2697480"/>
            <a:ext cx="8432591" cy="594360"/>
          </a:xfrm>
          <a:prstGeom prst="rect">
            <a:avLst/>
          </a:prstGeom>
        </p:spPr>
        <p:txBody>
          <a:bodyPr/>
          <a:lstStyle>
            <a:lvl1pPr marL="0" indent="0">
              <a:buNone/>
              <a:defRPr sz="2400">
                <a:solidFill>
                  <a:schemeClr val="tx2"/>
                </a:solidFill>
                <a:latin typeface="Bodoni MT" panose="02070603080606020203" pitchFamily="18" charset="0"/>
              </a:defRPr>
            </a:lvl1pPr>
          </a:lstStyle>
          <a:p>
            <a:pPr lvl="0"/>
            <a:r>
              <a:rPr lang="en-US"/>
              <a:t>Divider – Internal</a:t>
            </a:r>
          </a:p>
        </p:txBody>
      </p:sp>
      <p:sp>
        <p:nvSpPr>
          <p:cNvPr id="9" name="Text Placeholder 2">
            <a:extLst>
              <a:ext uri="{FF2B5EF4-FFF2-40B4-BE49-F238E27FC236}">
                <a16:creationId xmlns:a16="http://schemas.microsoft.com/office/drawing/2014/main" id="{C4EB1453-4C80-472B-AA15-BEE786CF454C}"/>
              </a:ext>
            </a:extLst>
          </p:cNvPr>
          <p:cNvSpPr>
            <a:spLocks noGrp="1"/>
          </p:cNvSpPr>
          <p:nvPr>
            <p:ph type="body" sz="quarter" idx="12" hasCustomPrompt="1"/>
          </p:nvPr>
        </p:nvSpPr>
        <p:spPr>
          <a:xfrm>
            <a:off x="303214" y="3429001"/>
            <a:ext cx="8431212" cy="276987"/>
          </a:xfrm>
          <a:prstGeom prst="rect">
            <a:avLst/>
          </a:prstGeom>
        </p:spPr>
        <p:txBody>
          <a:bodyPr>
            <a:spAutoFit/>
          </a:bodyPr>
          <a:lstStyle>
            <a:lvl1pPr marL="0" indent="0">
              <a:buNone/>
              <a:defRPr sz="1200" b="1" cap="all" spc="100" baseline="0">
                <a:solidFill>
                  <a:schemeClr val="tx2"/>
                </a:solidFill>
                <a:latin typeface="+mn-lt"/>
              </a:defRPr>
            </a:lvl1pPr>
          </a:lstStyle>
          <a:p>
            <a:pPr lvl="0"/>
            <a:r>
              <a:rPr lang="en-US"/>
              <a:t>Secondary title/Speaker Name</a:t>
            </a:r>
          </a:p>
        </p:txBody>
      </p:sp>
      <p:cxnSp>
        <p:nvCxnSpPr>
          <p:cNvPr id="10" name="Straight Connector 9">
            <a:extLst>
              <a:ext uri="{FF2B5EF4-FFF2-40B4-BE49-F238E27FC236}">
                <a16:creationId xmlns:a16="http://schemas.microsoft.com/office/drawing/2014/main" id="{DCC46860-2C07-4BE4-BA6A-6DDD9F5D605A}"/>
              </a:ext>
            </a:extLst>
          </p:cNvPr>
          <p:cNvCxnSpPr/>
          <p:nvPr userDrawn="1"/>
        </p:nvCxnSpPr>
        <p:spPr>
          <a:xfrm>
            <a:off x="402529" y="3240157"/>
            <a:ext cx="485001" cy="0"/>
          </a:xfrm>
          <a:prstGeom prst="line">
            <a:avLst/>
          </a:prstGeom>
          <a:ln w="50800" cmpd="sng">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BDF21D27-DF46-4468-BAEF-2004D28EFC29}"/>
              </a:ext>
            </a:extLst>
          </p:cNvPr>
          <p:cNvCxnSpPr>
            <a:cxnSpLocks/>
          </p:cNvCxnSpPr>
          <p:nvPr userDrawn="1"/>
        </p:nvCxnSpPr>
        <p:spPr>
          <a:xfrm>
            <a:off x="419100" y="2590800"/>
            <a:ext cx="8315091" cy="0"/>
          </a:xfrm>
          <a:prstGeom prst="line">
            <a:avLst/>
          </a:prstGeom>
          <a:ln w="6350" cmpd="sng">
            <a:solidFill>
              <a:srgbClr val="4D4D4D"/>
            </a:solidFill>
          </a:ln>
          <a:effectLst/>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AC95DE9E-3C63-4166-B20A-C138E885F263}"/>
              </a:ext>
            </a:extLst>
          </p:cNvPr>
          <p:cNvSpPr/>
          <p:nvPr userDrawn="1"/>
        </p:nvSpPr>
        <p:spPr>
          <a:xfrm>
            <a:off x="8549640" y="6455664"/>
            <a:ext cx="594360" cy="24688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400" b="1">
              <a:ln>
                <a:solidFill>
                  <a:srgbClr val="FFFFFF"/>
                </a:solidFill>
              </a:ln>
              <a:solidFill>
                <a:srgbClr val="FFFFFF"/>
              </a:solidFill>
            </a:endParaRPr>
          </a:p>
        </p:txBody>
      </p:sp>
      <p:sp>
        <p:nvSpPr>
          <p:cNvPr id="11" name="TextBox 10">
            <a:extLst>
              <a:ext uri="{FF2B5EF4-FFF2-40B4-BE49-F238E27FC236}">
                <a16:creationId xmlns:a16="http://schemas.microsoft.com/office/drawing/2014/main" id="{DC86334C-C65D-41C7-AC53-12A92101177C}"/>
              </a:ext>
            </a:extLst>
          </p:cNvPr>
          <p:cNvSpPr txBox="1"/>
          <p:nvPr userDrawn="1"/>
        </p:nvSpPr>
        <p:spPr>
          <a:xfrm>
            <a:off x="8413529" y="6457243"/>
            <a:ext cx="456625" cy="246199"/>
          </a:xfrm>
          <a:prstGeom prst="rect">
            <a:avLst/>
          </a:prstGeom>
          <a:noFill/>
        </p:spPr>
        <p:txBody>
          <a:bodyPr lIns="91418" tIns="45709" rIns="91418" bIns="45709">
            <a:spAutoFit/>
          </a:bodyPr>
          <a:lstStyle/>
          <a:p>
            <a:pPr algn="r" fontAlgn="base">
              <a:spcBef>
                <a:spcPct val="0"/>
              </a:spcBef>
              <a:spcAft>
                <a:spcPct val="0"/>
              </a:spcAft>
              <a:defRPr/>
            </a:pPr>
            <a:fld id="{8FEFE55B-85C4-4BC4-88C1-C59EB6D90C86}" type="slidenum">
              <a:rPr lang="en-CA" sz="1000" b="1">
                <a:solidFill>
                  <a:srgbClr val="FFFFFF"/>
                </a:solidFill>
              </a:rPr>
              <a:pPr algn="r" fontAlgn="base">
                <a:spcBef>
                  <a:spcPct val="0"/>
                </a:spcBef>
                <a:spcAft>
                  <a:spcPct val="0"/>
                </a:spcAft>
                <a:defRPr/>
              </a:pPr>
              <a:t>‹#›</a:t>
            </a:fld>
            <a:endParaRPr lang="en-CA" sz="1000" b="1">
              <a:solidFill>
                <a:srgbClr val="FFFFFF"/>
              </a:solidFill>
            </a:endParaRPr>
          </a:p>
        </p:txBody>
      </p:sp>
    </p:spTree>
    <p:extLst>
      <p:ext uri="{BB962C8B-B14F-4D97-AF65-F5344CB8AC3E}">
        <p14:creationId xmlns:p14="http://schemas.microsoft.com/office/powerpoint/2010/main" val="25489552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923544" y="2313432"/>
            <a:ext cx="7812469" cy="356616"/>
          </a:xfrm>
          <a:prstGeom prst="rect">
            <a:avLst/>
          </a:prstGeom>
        </p:spPr>
        <p:txBody>
          <a:bodyPr/>
          <a:lstStyle>
            <a:lvl1pPr algn="l">
              <a:defRPr sz="1800" b="1">
                <a:solidFill>
                  <a:srgbClr val="111111"/>
                </a:solidFill>
              </a:defRPr>
            </a:lvl1pPr>
          </a:lstStyle>
          <a:p>
            <a:r>
              <a:rPr lang="en-US"/>
              <a:t>Click to edit Master title style</a:t>
            </a:r>
          </a:p>
        </p:txBody>
      </p:sp>
      <p:cxnSp>
        <p:nvCxnSpPr>
          <p:cNvPr id="4" name="Straight Connector 3"/>
          <p:cNvCxnSpPr/>
          <p:nvPr userDrawn="1"/>
        </p:nvCxnSpPr>
        <p:spPr>
          <a:xfrm>
            <a:off x="1017752" y="2817659"/>
            <a:ext cx="485001" cy="0"/>
          </a:xfrm>
          <a:prstGeom prst="line">
            <a:avLst/>
          </a:prstGeom>
          <a:ln w="50800" cmpd="sng">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sp>
        <p:nvSpPr>
          <p:cNvPr id="7" name="Table Placeholder 6"/>
          <p:cNvSpPr>
            <a:spLocks noGrp="1"/>
          </p:cNvSpPr>
          <p:nvPr>
            <p:ph type="tbl" sz="quarter" idx="11"/>
          </p:nvPr>
        </p:nvSpPr>
        <p:spPr>
          <a:xfrm>
            <a:off x="1030031" y="2965270"/>
            <a:ext cx="5342195" cy="2868356"/>
          </a:xfrm>
          <a:prstGeom prst="rect">
            <a:avLst/>
          </a:prstGeom>
        </p:spPr>
        <p:txBody>
          <a:bodyPr lIns="0" tIns="91440" rIns="0" bIns="91440"/>
          <a:lstStyle>
            <a:lvl1pPr marL="0" indent="0">
              <a:buNone/>
              <a:defRPr sz="1600">
                <a:solidFill>
                  <a:srgbClr val="111111"/>
                </a:solidFill>
              </a:defRPr>
            </a:lvl1pPr>
          </a:lstStyle>
          <a:p>
            <a:r>
              <a:rPr lang="en-US"/>
              <a:t>Click icon to add table</a:t>
            </a:r>
          </a:p>
        </p:txBody>
      </p:sp>
      <p:sp>
        <p:nvSpPr>
          <p:cNvPr id="6" name="Rectangle 5">
            <a:extLst>
              <a:ext uri="{FF2B5EF4-FFF2-40B4-BE49-F238E27FC236}">
                <a16:creationId xmlns:a16="http://schemas.microsoft.com/office/drawing/2014/main" id="{58C533F5-4716-4A79-AAB9-56B4C7EEB336}"/>
              </a:ext>
            </a:extLst>
          </p:cNvPr>
          <p:cNvSpPr/>
          <p:nvPr userDrawn="1"/>
        </p:nvSpPr>
        <p:spPr>
          <a:xfrm>
            <a:off x="8549640" y="6455664"/>
            <a:ext cx="594360" cy="24688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400" b="1">
              <a:ln>
                <a:solidFill>
                  <a:srgbClr val="FFFFFF"/>
                </a:solidFill>
              </a:ln>
              <a:solidFill>
                <a:srgbClr val="FFFFFF"/>
              </a:solidFill>
            </a:endParaRPr>
          </a:p>
        </p:txBody>
      </p:sp>
      <p:sp>
        <p:nvSpPr>
          <p:cNvPr id="8" name="TextBox 7">
            <a:extLst>
              <a:ext uri="{FF2B5EF4-FFF2-40B4-BE49-F238E27FC236}">
                <a16:creationId xmlns:a16="http://schemas.microsoft.com/office/drawing/2014/main" id="{D6222B5C-0386-4E4E-8B86-55FD92BAFDA8}"/>
              </a:ext>
            </a:extLst>
          </p:cNvPr>
          <p:cNvSpPr txBox="1"/>
          <p:nvPr userDrawn="1"/>
        </p:nvSpPr>
        <p:spPr>
          <a:xfrm>
            <a:off x="8413529" y="6457243"/>
            <a:ext cx="456625" cy="246199"/>
          </a:xfrm>
          <a:prstGeom prst="rect">
            <a:avLst/>
          </a:prstGeom>
          <a:noFill/>
        </p:spPr>
        <p:txBody>
          <a:bodyPr lIns="91418" tIns="45709" rIns="91418" bIns="45709">
            <a:spAutoFit/>
          </a:bodyPr>
          <a:lstStyle/>
          <a:p>
            <a:pPr algn="r" fontAlgn="base">
              <a:spcBef>
                <a:spcPct val="0"/>
              </a:spcBef>
              <a:spcAft>
                <a:spcPct val="0"/>
              </a:spcAft>
              <a:defRPr/>
            </a:pPr>
            <a:fld id="{8FEFE55B-85C4-4BC4-88C1-C59EB6D90C86}" type="slidenum">
              <a:rPr lang="en-CA" sz="1000" b="1">
                <a:solidFill>
                  <a:srgbClr val="FFFFFF"/>
                </a:solidFill>
              </a:rPr>
              <a:pPr algn="r" fontAlgn="base">
                <a:spcBef>
                  <a:spcPct val="0"/>
                </a:spcBef>
                <a:spcAft>
                  <a:spcPct val="0"/>
                </a:spcAft>
                <a:defRPr/>
              </a:pPr>
              <a:t>‹#›</a:t>
            </a:fld>
            <a:endParaRPr lang="en-CA" sz="1000" b="1">
              <a:solidFill>
                <a:srgbClr val="FFFFFF"/>
              </a:solidFill>
            </a:endParaRPr>
          </a:p>
        </p:txBody>
      </p:sp>
      <p:pic>
        <p:nvPicPr>
          <p:cNvPr id="9" name="Picture 8" descr="A picture containing computer, sitting, monitor, dark&#10;&#10;Description automatically generated">
            <a:extLst>
              <a:ext uri="{FF2B5EF4-FFF2-40B4-BE49-F238E27FC236}">
                <a16:creationId xmlns:a16="http://schemas.microsoft.com/office/drawing/2014/main" id="{7C13E7E2-6F87-497A-B065-4D0EE28034D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67482" y="339148"/>
            <a:ext cx="732085" cy="109728"/>
          </a:xfrm>
          <a:prstGeom prst="rect">
            <a:avLst/>
          </a:prstGeom>
        </p:spPr>
      </p:pic>
    </p:spTree>
    <p:extLst>
      <p:ext uri="{BB962C8B-B14F-4D97-AF65-F5344CB8AC3E}">
        <p14:creationId xmlns:p14="http://schemas.microsoft.com/office/powerpoint/2010/main" val="24163043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16">
            <a:extLst>
              <a:ext uri="{FF2B5EF4-FFF2-40B4-BE49-F238E27FC236}">
                <a16:creationId xmlns:a16="http://schemas.microsoft.com/office/drawing/2014/main" id="{843F2B58-0ECC-4E04-BF47-E6F7D2D48A88}"/>
              </a:ext>
            </a:extLst>
          </p:cNvPr>
          <p:cNvSpPr>
            <a:spLocks noGrp="1"/>
          </p:cNvSpPr>
          <p:nvPr>
            <p:ph type="body" sz="quarter" idx="26"/>
          </p:nvPr>
        </p:nvSpPr>
        <p:spPr>
          <a:xfrm>
            <a:off x="313593" y="6506291"/>
            <a:ext cx="7916008" cy="123111"/>
          </a:xfrm>
        </p:spPr>
        <p:txBody>
          <a:bodyPr wrap="square" tIns="0" bIns="0" anchor="b" anchorCtr="0">
            <a:spAutoFit/>
          </a:bodyPr>
          <a:lstStyle>
            <a:lvl1pPr marL="0" indent="0">
              <a:buNone/>
              <a:defRPr sz="800">
                <a:solidFill>
                  <a:srgbClr val="4D4D4D"/>
                </a:solidFill>
              </a:defRPr>
            </a:lvl1pPr>
          </a:lstStyle>
          <a:p>
            <a:pPr lvl="0"/>
            <a:r>
              <a:rPr lang="en-US"/>
              <a:t>Click to edit Master text styles</a:t>
            </a:r>
          </a:p>
        </p:txBody>
      </p:sp>
    </p:spTree>
    <p:extLst>
      <p:ext uri="{BB962C8B-B14F-4D97-AF65-F5344CB8AC3E}">
        <p14:creationId xmlns:p14="http://schemas.microsoft.com/office/powerpoint/2010/main" val="1668454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BFPL">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203BD30-8462-4992-9460-E50C2B54D59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3328416"/>
            <a:ext cx="9144000" cy="3529584"/>
          </a:xfrm>
          <a:prstGeom prst="rect">
            <a:avLst/>
          </a:prstGeom>
        </p:spPr>
      </p:pic>
      <p:sp>
        <p:nvSpPr>
          <p:cNvPr id="8" name="Text Placeholder 7"/>
          <p:cNvSpPr>
            <a:spLocks noGrp="1"/>
          </p:cNvSpPr>
          <p:nvPr>
            <p:ph type="body" sz="quarter" idx="10" hasCustomPrompt="1"/>
          </p:nvPr>
        </p:nvSpPr>
        <p:spPr>
          <a:xfrm>
            <a:off x="716137" y="2697481"/>
            <a:ext cx="7717536" cy="461653"/>
          </a:xfrm>
          <a:prstGeom prst="rect">
            <a:avLst/>
          </a:prstGeom>
        </p:spPr>
        <p:txBody>
          <a:bodyPr>
            <a:spAutoFit/>
          </a:bodyPr>
          <a:lstStyle>
            <a:lvl1pPr marL="0" indent="0">
              <a:buNone/>
              <a:defRPr sz="2400">
                <a:solidFill>
                  <a:schemeClr val="tx2"/>
                </a:solidFill>
                <a:effectLst/>
                <a:latin typeface="Bodoni MT" panose="02070603080606020203" pitchFamily="18" charset="0"/>
              </a:defRPr>
            </a:lvl1pPr>
          </a:lstStyle>
          <a:p>
            <a:pPr lvl="0"/>
            <a:r>
              <a:rPr lang="en-US"/>
              <a:t>Title – Internal</a:t>
            </a:r>
          </a:p>
        </p:txBody>
      </p:sp>
      <p:sp>
        <p:nvSpPr>
          <p:cNvPr id="7" name="Text Placeholder 6"/>
          <p:cNvSpPr>
            <a:spLocks noGrp="1"/>
          </p:cNvSpPr>
          <p:nvPr>
            <p:ph type="body" sz="quarter" idx="11" hasCustomPrompt="1"/>
          </p:nvPr>
        </p:nvSpPr>
        <p:spPr>
          <a:xfrm>
            <a:off x="716137" y="3381978"/>
            <a:ext cx="7717536" cy="275671"/>
          </a:xfrm>
          <a:prstGeom prst="rect">
            <a:avLst/>
          </a:prstGeom>
        </p:spPr>
        <p:txBody>
          <a:bodyPr>
            <a:noAutofit/>
          </a:bodyPr>
          <a:lstStyle>
            <a:lvl1pPr marL="0" indent="0">
              <a:buNone/>
              <a:defRPr sz="1200" b="1" cap="all" spc="150" baseline="0">
                <a:solidFill>
                  <a:schemeClr val="tx2"/>
                </a:solidFill>
                <a:effectLst/>
              </a:defRPr>
            </a:lvl1pPr>
            <a:lvl2pPr marL="457189" indent="0">
              <a:buNone/>
              <a:defRPr sz="1200">
                <a:solidFill>
                  <a:schemeClr val="bg1"/>
                </a:solidFill>
              </a:defRPr>
            </a:lvl2pPr>
            <a:lvl3pPr marL="914378" indent="0">
              <a:buNone/>
              <a:defRPr sz="1200">
                <a:solidFill>
                  <a:schemeClr val="bg1"/>
                </a:solidFill>
              </a:defRPr>
            </a:lvl3pPr>
            <a:lvl4pPr marL="1371566" indent="0">
              <a:buNone/>
              <a:defRPr sz="1200">
                <a:solidFill>
                  <a:schemeClr val="bg1"/>
                </a:solidFill>
              </a:defRPr>
            </a:lvl4pPr>
            <a:lvl5pPr marL="1828754" indent="0">
              <a:buNone/>
              <a:defRPr sz="1200">
                <a:solidFill>
                  <a:schemeClr val="bg1"/>
                </a:solidFill>
              </a:defRPr>
            </a:lvl5pPr>
          </a:lstStyle>
          <a:p>
            <a:pPr lvl="0"/>
            <a:r>
              <a:rPr lang="en-US"/>
              <a:t>secondary title / speaker name</a:t>
            </a:r>
          </a:p>
        </p:txBody>
      </p:sp>
      <p:sp>
        <p:nvSpPr>
          <p:cNvPr id="10" name="Text Placeholder 9"/>
          <p:cNvSpPr>
            <a:spLocks noGrp="1"/>
          </p:cNvSpPr>
          <p:nvPr>
            <p:ph type="body" sz="quarter" idx="12" hasCustomPrompt="1"/>
          </p:nvPr>
        </p:nvSpPr>
        <p:spPr>
          <a:xfrm>
            <a:off x="716137" y="3668835"/>
            <a:ext cx="7717536" cy="276987"/>
          </a:xfrm>
          <a:prstGeom prst="rect">
            <a:avLst/>
          </a:prstGeom>
        </p:spPr>
        <p:txBody>
          <a:bodyPr>
            <a:spAutoFit/>
          </a:bodyPr>
          <a:lstStyle>
            <a:lvl1pPr marL="0" indent="0">
              <a:buNone/>
              <a:defRPr sz="1200" cap="all" spc="150" baseline="0">
                <a:solidFill>
                  <a:schemeClr val="tx2"/>
                </a:solidFill>
                <a:effectLst/>
              </a:defRPr>
            </a:lvl1pPr>
            <a:lvl2pPr marL="457189" indent="0">
              <a:buNone/>
              <a:defRPr sz="1200">
                <a:solidFill>
                  <a:schemeClr val="bg1"/>
                </a:solidFill>
              </a:defRPr>
            </a:lvl2pPr>
            <a:lvl3pPr marL="914378" indent="0">
              <a:buNone/>
              <a:defRPr sz="1200">
                <a:solidFill>
                  <a:schemeClr val="bg1"/>
                </a:solidFill>
              </a:defRPr>
            </a:lvl3pPr>
            <a:lvl4pPr marL="1371566" indent="0">
              <a:buNone/>
              <a:defRPr sz="1200">
                <a:solidFill>
                  <a:schemeClr val="bg1"/>
                </a:solidFill>
              </a:defRPr>
            </a:lvl4pPr>
            <a:lvl5pPr marL="1828754" indent="0">
              <a:buNone/>
              <a:defRPr sz="1200">
                <a:solidFill>
                  <a:schemeClr val="bg1"/>
                </a:solidFill>
              </a:defRPr>
            </a:lvl5pPr>
          </a:lstStyle>
          <a:p>
            <a:pPr lvl="0"/>
            <a:r>
              <a:rPr lang="en-US"/>
              <a:t>date</a:t>
            </a:r>
          </a:p>
        </p:txBody>
      </p:sp>
      <p:pic>
        <p:nvPicPr>
          <p:cNvPr id="14" name="Picture 13">
            <a:extLst>
              <a:ext uri="{FF2B5EF4-FFF2-40B4-BE49-F238E27FC236}">
                <a16:creationId xmlns:a16="http://schemas.microsoft.com/office/drawing/2014/main" id="{C5EFCEE6-1ECA-44D5-83E3-258A77D735A9}"/>
              </a:ext>
            </a:extLst>
          </p:cNvPr>
          <p:cNvPicPr>
            <a:picLocks noChangeAspect="1"/>
          </p:cNvPicPr>
          <p:nvPr userDrawn="1"/>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674718" y="332935"/>
            <a:ext cx="1003796" cy="170390"/>
          </a:xfrm>
          <a:prstGeom prst="rect">
            <a:avLst/>
          </a:prstGeom>
        </p:spPr>
      </p:pic>
      <p:cxnSp>
        <p:nvCxnSpPr>
          <p:cNvPr id="12" name="Straight Connector 11">
            <a:extLst>
              <a:ext uri="{FF2B5EF4-FFF2-40B4-BE49-F238E27FC236}">
                <a16:creationId xmlns:a16="http://schemas.microsoft.com/office/drawing/2014/main" id="{ADD5B263-87A6-49C3-A5FC-5EDA9BA1AC54}"/>
              </a:ext>
            </a:extLst>
          </p:cNvPr>
          <p:cNvCxnSpPr/>
          <p:nvPr userDrawn="1"/>
        </p:nvCxnSpPr>
        <p:spPr>
          <a:xfrm>
            <a:off x="818284" y="3254714"/>
            <a:ext cx="485001" cy="0"/>
          </a:xfrm>
          <a:prstGeom prst="line">
            <a:avLst/>
          </a:prstGeom>
          <a:ln w="50800" cmpd="sng">
            <a:solidFill>
              <a:schemeClr val="accent4"/>
            </a:solidFill>
            <a:miter lim="800000"/>
          </a:ln>
          <a:effectLst/>
        </p:spPr>
        <p:style>
          <a:lnRef idx="2">
            <a:schemeClr val="accent1"/>
          </a:lnRef>
          <a:fillRef idx="0">
            <a:schemeClr val="accent1"/>
          </a:fillRef>
          <a:effectRef idx="1">
            <a:schemeClr val="accent1"/>
          </a:effectRef>
          <a:fontRef idx="minor">
            <a:schemeClr val="tx1"/>
          </a:fontRef>
        </p:style>
      </p:cxnSp>
      <p:pic>
        <p:nvPicPr>
          <p:cNvPr id="17" name="Picture 16" descr="A picture containing computer, sitting, monitor, dark&#10;&#10;Description automatically generated">
            <a:extLst>
              <a:ext uri="{FF2B5EF4-FFF2-40B4-BE49-F238E27FC236}">
                <a16:creationId xmlns:a16="http://schemas.microsoft.com/office/drawing/2014/main" id="{1348B2D1-951C-4CA4-B6DD-7B84CB34273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067482" y="339148"/>
            <a:ext cx="732085" cy="109728"/>
          </a:xfrm>
          <a:prstGeom prst="rect">
            <a:avLst/>
          </a:prstGeom>
        </p:spPr>
      </p:pic>
    </p:spTree>
    <p:extLst>
      <p:ext uri="{BB962C8B-B14F-4D97-AF65-F5344CB8AC3E}">
        <p14:creationId xmlns:p14="http://schemas.microsoft.com/office/powerpoint/2010/main" val="1978042141"/>
      </p:ext>
    </p:extLst>
  </p:cSld>
  <p:clrMapOvr>
    <a:masterClrMapping/>
  </p:clrMapOvr>
  <p:extLst>
    <p:ext uri="{DCECCB84-F9BA-43D5-87BE-67443E8EF086}">
      <p15:sldGuideLst xmlns:p15="http://schemas.microsoft.com/office/powerpoint/2012/main">
        <p15:guide id="1" orient="horz" pos="48" userDrawn="1">
          <p15:clr>
            <a:srgbClr val="FBAE40"/>
          </p15:clr>
        </p15:guide>
        <p15:guide id="2" pos="5448" userDrawn="1">
          <p15:clr>
            <a:srgbClr val="FBAE40"/>
          </p15:clr>
        </p15:guide>
        <p15:guide id="3" pos="48" userDrawn="1">
          <p15:clr>
            <a:srgbClr val="FBAE40"/>
          </p15:clr>
        </p15:guide>
        <p15:guide id="4" pos="5712" userDrawn="1">
          <p15:clr>
            <a:srgbClr val="FBAE40"/>
          </p15:clr>
        </p15:guide>
        <p15:guide id="5" orient="horz" pos="312" userDrawn="1">
          <p15:clr>
            <a:srgbClr val="FBAE40"/>
          </p15:clr>
        </p15:guide>
        <p15:guide id="6" orient="horz" pos="424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22112" y="806334"/>
            <a:ext cx="8415339" cy="369320"/>
          </a:xfrm>
        </p:spPr>
        <p:txBody>
          <a:bodyPr>
            <a:spAutoFit/>
          </a:bodyPr>
          <a:lstStyle>
            <a:lvl1pPr marL="0" indent="0">
              <a:buNone/>
              <a:defRPr sz="1800">
                <a:solidFill>
                  <a:srgbClr val="407EB6"/>
                </a:solidFill>
              </a:defRPr>
            </a:lvl1pPr>
          </a:lstStyle>
          <a:p>
            <a:pPr lvl="0"/>
            <a:r>
              <a:rPr lang="en-US"/>
              <a:t>Click to edit Master text styles</a:t>
            </a:r>
          </a:p>
        </p:txBody>
      </p:sp>
      <p:sp>
        <p:nvSpPr>
          <p:cNvPr id="5" name="Text Placeholder 16">
            <a:extLst>
              <a:ext uri="{FF2B5EF4-FFF2-40B4-BE49-F238E27FC236}">
                <a16:creationId xmlns:a16="http://schemas.microsoft.com/office/drawing/2014/main" id="{71ADF39D-8AF0-47F1-86D4-2E004EBFE924}"/>
              </a:ext>
            </a:extLst>
          </p:cNvPr>
          <p:cNvSpPr>
            <a:spLocks noGrp="1"/>
          </p:cNvSpPr>
          <p:nvPr>
            <p:ph type="body" sz="quarter" idx="26"/>
          </p:nvPr>
        </p:nvSpPr>
        <p:spPr>
          <a:xfrm>
            <a:off x="313593" y="6506291"/>
            <a:ext cx="7916008" cy="123111"/>
          </a:xfrm>
        </p:spPr>
        <p:txBody>
          <a:bodyPr wrap="square" tIns="0" bIns="0" anchor="b" anchorCtr="0">
            <a:spAutoFit/>
          </a:bodyPr>
          <a:lstStyle>
            <a:lvl1pPr marL="0" indent="0">
              <a:buNone/>
              <a:defRPr sz="800">
                <a:solidFill>
                  <a:srgbClr val="4D4D4D"/>
                </a:solidFill>
              </a:defRPr>
            </a:lvl1pPr>
          </a:lstStyle>
          <a:p>
            <a:pPr lvl="0"/>
            <a:r>
              <a:rPr lang="en-US"/>
              <a:t>Click to edit Master text styles</a:t>
            </a:r>
          </a:p>
        </p:txBody>
      </p:sp>
    </p:spTree>
    <p:extLst>
      <p:ext uri="{BB962C8B-B14F-4D97-AF65-F5344CB8AC3E}">
        <p14:creationId xmlns:p14="http://schemas.microsoft.com/office/powerpoint/2010/main" val="32686456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with Subtitle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22112" y="806334"/>
            <a:ext cx="8415339" cy="369320"/>
          </a:xfrm>
        </p:spPr>
        <p:txBody>
          <a:bodyPr>
            <a:spAutoFit/>
          </a:bodyPr>
          <a:lstStyle>
            <a:lvl1pPr marL="0" indent="0">
              <a:buNone/>
              <a:defRPr sz="1800">
                <a:solidFill>
                  <a:srgbClr val="407EB6"/>
                </a:solidFill>
              </a:defRPr>
            </a:lvl1pPr>
          </a:lstStyle>
          <a:p>
            <a:pPr lvl="0"/>
            <a:r>
              <a:rPr lang="en-US"/>
              <a:t>Click to edit Master text styles</a:t>
            </a:r>
          </a:p>
        </p:txBody>
      </p:sp>
      <p:sp>
        <p:nvSpPr>
          <p:cNvPr id="5" name="Text Placeholder 16">
            <a:extLst>
              <a:ext uri="{FF2B5EF4-FFF2-40B4-BE49-F238E27FC236}">
                <a16:creationId xmlns:a16="http://schemas.microsoft.com/office/drawing/2014/main" id="{71ADF39D-8AF0-47F1-86D4-2E004EBFE924}"/>
              </a:ext>
            </a:extLst>
          </p:cNvPr>
          <p:cNvSpPr>
            <a:spLocks noGrp="1"/>
          </p:cNvSpPr>
          <p:nvPr>
            <p:ph type="body" sz="quarter" idx="26"/>
          </p:nvPr>
        </p:nvSpPr>
        <p:spPr>
          <a:xfrm>
            <a:off x="313593" y="6506291"/>
            <a:ext cx="7916008" cy="123111"/>
          </a:xfrm>
        </p:spPr>
        <p:txBody>
          <a:bodyPr wrap="square" tIns="0" bIns="0" anchor="b" anchorCtr="0">
            <a:spAutoFit/>
          </a:bodyPr>
          <a:lstStyle>
            <a:lvl1pPr marL="0" indent="0">
              <a:buNone/>
              <a:defRPr sz="800">
                <a:solidFill>
                  <a:srgbClr val="4D4D4D"/>
                </a:solidFill>
              </a:defRPr>
            </a:lvl1pPr>
          </a:lstStyle>
          <a:p>
            <a:pPr lvl="0"/>
            <a:r>
              <a:rPr lang="en-US"/>
              <a:t>Click to edit Master text styles</a:t>
            </a:r>
          </a:p>
        </p:txBody>
      </p:sp>
      <p:sp>
        <p:nvSpPr>
          <p:cNvPr id="7" name="Text Placeholder 9">
            <a:extLst>
              <a:ext uri="{FF2B5EF4-FFF2-40B4-BE49-F238E27FC236}">
                <a16:creationId xmlns:a16="http://schemas.microsoft.com/office/drawing/2014/main" id="{1C6081B1-9159-4021-91FE-76AB815E4488}"/>
              </a:ext>
            </a:extLst>
          </p:cNvPr>
          <p:cNvSpPr>
            <a:spLocks noGrp="1"/>
          </p:cNvSpPr>
          <p:nvPr>
            <p:ph type="body" sz="quarter" idx="11"/>
          </p:nvPr>
        </p:nvSpPr>
        <p:spPr>
          <a:xfrm>
            <a:off x="320040" y="1406186"/>
            <a:ext cx="8412480" cy="4800939"/>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0846870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Not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11111"/>
                </a:solidFill>
              </a:defRPr>
            </a:lvl1pPr>
          </a:lstStyle>
          <a:p>
            <a:r>
              <a:rPr lang="en-US"/>
              <a:t>Click to edit Master title style</a:t>
            </a:r>
          </a:p>
        </p:txBody>
      </p:sp>
      <p:sp>
        <p:nvSpPr>
          <p:cNvPr id="4" name="Text Placeholder 3"/>
          <p:cNvSpPr>
            <a:spLocks noGrp="1"/>
          </p:cNvSpPr>
          <p:nvPr>
            <p:ph type="body" sz="quarter" idx="10"/>
          </p:nvPr>
        </p:nvSpPr>
        <p:spPr>
          <a:xfrm>
            <a:off x="320676" y="871672"/>
            <a:ext cx="8415339" cy="5486400"/>
          </a:xfrm>
        </p:spPr>
        <p:txBody>
          <a:bodyPr numCol="3" spcCol="365760">
            <a:normAutofit/>
          </a:bodyPr>
          <a:lstStyle>
            <a:lvl1pPr marL="0" indent="0" algn="just">
              <a:spcBef>
                <a:spcPts val="0"/>
              </a:spcBef>
              <a:buNone/>
              <a:defRPr sz="700">
                <a:solidFill>
                  <a:srgbClr val="111111"/>
                </a:solidFill>
              </a:defRPr>
            </a:lvl1pPr>
          </a:lstStyle>
          <a:p>
            <a:pPr lvl="0"/>
            <a:r>
              <a:rPr lang="en-US"/>
              <a:t>Click to edit Master text styles</a:t>
            </a:r>
          </a:p>
        </p:txBody>
      </p:sp>
    </p:spTree>
    <p:extLst>
      <p:ext uri="{BB962C8B-B14F-4D97-AF65-F5344CB8AC3E}">
        <p14:creationId xmlns:p14="http://schemas.microsoft.com/office/powerpoint/2010/main" val="40554378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9"/>
          <p:cNvSpPr>
            <a:spLocks noGrp="1"/>
          </p:cNvSpPr>
          <p:nvPr>
            <p:ph type="body" sz="quarter" idx="11"/>
          </p:nvPr>
        </p:nvSpPr>
        <p:spPr>
          <a:xfrm>
            <a:off x="320040" y="1188720"/>
            <a:ext cx="8412480" cy="5018405"/>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6">
            <a:extLst>
              <a:ext uri="{FF2B5EF4-FFF2-40B4-BE49-F238E27FC236}">
                <a16:creationId xmlns:a16="http://schemas.microsoft.com/office/drawing/2014/main" id="{7D480D97-0CAB-4489-A0E9-6DCDB10E531A}"/>
              </a:ext>
            </a:extLst>
          </p:cNvPr>
          <p:cNvSpPr>
            <a:spLocks noGrp="1"/>
          </p:cNvSpPr>
          <p:nvPr>
            <p:ph type="body" sz="quarter" idx="26"/>
          </p:nvPr>
        </p:nvSpPr>
        <p:spPr>
          <a:xfrm>
            <a:off x="313593" y="6506291"/>
            <a:ext cx="7916008" cy="123111"/>
          </a:xfrm>
        </p:spPr>
        <p:txBody>
          <a:bodyPr wrap="square" tIns="0" bIns="0" anchor="b" anchorCtr="0">
            <a:spAutoFit/>
          </a:bodyPr>
          <a:lstStyle>
            <a:lvl1pPr marL="0" indent="0">
              <a:buNone/>
              <a:defRPr sz="800">
                <a:solidFill>
                  <a:srgbClr val="4D4D4D"/>
                </a:solidFill>
              </a:defRPr>
            </a:lvl1pPr>
          </a:lstStyle>
          <a:p>
            <a:pPr lvl="0"/>
            <a:r>
              <a:rPr lang="en-US"/>
              <a:t>Click to edit Master text styles</a:t>
            </a:r>
          </a:p>
        </p:txBody>
      </p:sp>
    </p:spTree>
    <p:extLst>
      <p:ext uri="{BB962C8B-B14F-4D97-AF65-F5344CB8AC3E}">
        <p14:creationId xmlns:p14="http://schemas.microsoft.com/office/powerpoint/2010/main" val="16441622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Call 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9"/>
          <p:cNvSpPr>
            <a:spLocks noGrp="1"/>
          </p:cNvSpPr>
          <p:nvPr>
            <p:ph type="body" sz="quarter" idx="11"/>
          </p:nvPr>
        </p:nvSpPr>
        <p:spPr>
          <a:xfrm>
            <a:off x="320040" y="1188720"/>
            <a:ext cx="8412480" cy="4109674"/>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6">
            <a:extLst>
              <a:ext uri="{FF2B5EF4-FFF2-40B4-BE49-F238E27FC236}">
                <a16:creationId xmlns:a16="http://schemas.microsoft.com/office/drawing/2014/main" id="{7D480D97-0CAB-4489-A0E9-6DCDB10E531A}"/>
              </a:ext>
            </a:extLst>
          </p:cNvPr>
          <p:cNvSpPr>
            <a:spLocks noGrp="1"/>
          </p:cNvSpPr>
          <p:nvPr>
            <p:ph type="body" sz="quarter" idx="26"/>
          </p:nvPr>
        </p:nvSpPr>
        <p:spPr>
          <a:xfrm>
            <a:off x="313593" y="6506291"/>
            <a:ext cx="7916008" cy="123111"/>
          </a:xfrm>
        </p:spPr>
        <p:txBody>
          <a:bodyPr wrap="square" tIns="0" bIns="0" anchor="b" anchorCtr="0">
            <a:spAutoFit/>
          </a:bodyPr>
          <a:lstStyle>
            <a:lvl1pPr marL="0" indent="0">
              <a:buNone/>
              <a:defRPr sz="800">
                <a:solidFill>
                  <a:srgbClr val="4D4D4D"/>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40A5BDF4-BDB6-4F34-BBD2-27BBCE8282FF}"/>
              </a:ext>
            </a:extLst>
          </p:cNvPr>
          <p:cNvCxnSpPr/>
          <p:nvPr userDrawn="1"/>
        </p:nvCxnSpPr>
        <p:spPr>
          <a:xfrm>
            <a:off x="416194" y="5376492"/>
            <a:ext cx="8311615" cy="0"/>
          </a:xfrm>
          <a:prstGeom prst="line">
            <a:avLst/>
          </a:prstGeom>
          <a:ln w="635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406F03BE-EB1C-4D80-9C59-950AA1F8641A}"/>
              </a:ext>
            </a:extLst>
          </p:cNvPr>
          <p:cNvCxnSpPr/>
          <p:nvPr userDrawn="1"/>
        </p:nvCxnSpPr>
        <p:spPr>
          <a:xfrm>
            <a:off x="416194" y="6062913"/>
            <a:ext cx="8311615" cy="0"/>
          </a:xfrm>
          <a:prstGeom prst="line">
            <a:avLst/>
          </a:prstGeom>
          <a:ln w="6350" cmpd="sng">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7" name="Text Placeholder 3">
            <a:extLst>
              <a:ext uri="{FF2B5EF4-FFF2-40B4-BE49-F238E27FC236}">
                <a16:creationId xmlns:a16="http://schemas.microsoft.com/office/drawing/2014/main" id="{58D5CAF0-7D9E-4C84-8038-CEC32F5D2EFB}"/>
              </a:ext>
            </a:extLst>
          </p:cNvPr>
          <p:cNvSpPr>
            <a:spLocks noGrp="1"/>
          </p:cNvSpPr>
          <p:nvPr userDrawn="1">
            <p:ph type="body" sz="quarter" idx="13"/>
          </p:nvPr>
        </p:nvSpPr>
        <p:spPr>
          <a:xfrm>
            <a:off x="419100" y="5429191"/>
            <a:ext cx="8308707" cy="581025"/>
          </a:xfrm>
          <a:solidFill>
            <a:schemeClr val="tx2"/>
          </a:solidFill>
        </p:spPr>
        <p:txBody>
          <a:bodyPr anchor="ctr">
            <a:noAutofit/>
          </a:bodyPr>
          <a:lstStyle>
            <a:lvl1pPr marL="0" indent="0" algn="ctr">
              <a:lnSpc>
                <a:spcPts val="1925"/>
              </a:lnSpc>
              <a:spcBef>
                <a:spcPts val="0"/>
              </a:spcBef>
              <a:buNone/>
              <a:defRPr sz="1600">
                <a:solidFill>
                  <a:schemeClr val="bg1"/>
                </a:solidFill>
              </a:defRPr>
            </a:lvl1pPr>
            <a:lvl2pPr marL="457189" indent="0" algn="ctr">
              <a:buNone/>
              <a:defRPr/>
            </a:lvl2pPr>
            <a:lvl3pPr marL="914378" indent="0" algn="ctr">
              <a:buNone/>
              <a:defRPr/>
            </a:lvl3pPr>
            <a:lvl4pPr marL="1371566" indent="0" algn="ctr">
              <a:buNone/>
              <a:defRPr/>
            </a:lvl4pPr>
            <a:lvl5pPr marL="1828754" indent="0" algn="ctr">
              <a:buNone/>
              <a:defRPr/>
            </a:lvl5pPr>
          </a:lstStyle>
          <a:p>
            <a:pPr lvl="0"/>
            <a:r>
              <a:rPr lang="en-US"/>
              <a:t>Click to edit Master text styles</a:t>
            </a:r>
          </a:p>
        </p:txBody>
      </p:sp>
    </p:spTree>
    <p:extLst>
      <p:ext uri="{BB962C8B-B14F-4D97-AF65-F5344CB8AC3E}">
        <p14:creationId xmlns:p14="http://schemas.microsoft.com/office/powerpoint/2010/main" val="9394069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Graphic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9"/>
          <p:cNvSpPr>
            <a:spLocks noGrp="1"/>
          </p:cNvSpPr>
          <p:nvPr>
            <p:ph type="body" sz="quarter" idx="11"/>
          </p:nvPr>
        </p:nvSpPr>
        <p:spPr>
          <a:xfrm>
            <a:off x="320040" y="1188720"/>
            <a:ext cx="8412480" cy="5018405"/>
          </a:xfrm>
        </p:spPr>
        <p:txBody>
          <a:bodyPr lIns="640080"/>
          <a:lstStyle>
            <a:lvl1pPr marL="0" marR="0" indent="0" algn="l" defTabSz="914270" rtl="0" eaLnBrk="1" fontAlgn="auto" latinLnBrk="0" hangingPunct="1">
              <a:lnSpc>
                <a:spcPct val="100000"/>
              </a:lnSpc>
              <a:spcBef>
                <a:spcPts val="2400"/>
              </a:spcBef>
              <a:spcAft>
                <a:spcPts val="0"/>
              </a:spcAft>
              <a:buClrTx/>
              <a:buSzTx/>
              <a:buFontTx/>
              <a:buNone/>
              <a:tabLst/>
              <a:defRPr/>
            </a:lvl1pPr>
          </a:lstStyle>
          <a:p>
            <a:pPr lvl="0"/>
            <a:r>
              <a:rPr lang="en-US"/>
              <a:t>Click to edit Master text styles</a:t>
            </a:r>
          </a:p>
        </p:txBody>
      </p:sp>
      <p:sp>
        <p:nvSpPr>
          <p:cNvPr id="4" name="Text Placeholder 16">
            <a:extLst>
              <a:ext uri="{FF2B5EF4-FFF2-40B4-BE49-F238E27FC236}">
                <a16:creationId xmlns:a16="http://schemas.microsoft.com/office/drawing/2014/main" id="{7D480D97-0CAB-4489-A0E9-6DCDB10E531A}"/>
              </a:ext>
            </a:extLst>
          </p:cNvPr>
          <p:cNvSpPr>
            <a:spLocks noGrp="1"/>
          </p:cNvSpPr>
          <p:nvPr>
            <p:ph type="body" sz="quarter" idx="26"/>
          </p:nvPr>
        </p:nvSpPr>
        <p:spPr>
          <a:xfrm>
            <a:off x="313593" y="6506291"/>
            <a:ext cx="7916008" cy="123111"/>
          </a:xfrm>
        </p:spPr>
        <p:txBody>
          <a:bodyPr wrap="square" tIns="0" bIns="0" anchor="b" anchorCtr="0">
            <a:spAutoFit/>
          </a:bodyPr>
          <a:lstStyle>
            <a:lvl1pPr marL="0" indent="0">
              <a:buNone/>
              <a:defRPr sz="800">
                <a:solidFill>
                  <a:srgbClr val="4D4D4D"/>
                </a:solidFill>
              </a:defRPr>
            </a:lvl1pPr>
          </a:lstStyle>
          <a:p>
            <a:pPr lvl="0"/>
            <a:r>
              <a:rPr lang="en-US"/>
              <a:t>Click to edit Master text styles</a:t>
            </a:r>
          </a:p>
        </p:txBody>
      </p:sp>
    </p:spTree>
    <p:extLst>
      <p:ext uri="{BB962C8B-B14F-4D97-AF65-F5344CB8AC3E}">
        <p14:creationId xmlns:p14="http://schemas.microsoft.com/office/powerpoint/2010/main" val="29405553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har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hasCustomPrompt="1"/>
          </p:nvPr>
        </p:nvSpPr>
        <p:spPr>
          <a:xfrm>
            <a:off x="322112" y="806335"/>
            <a:ext cx="8415339" cy="646319"/>
          </a:xfrm>
        </p:spPr>
        <p:txBody>
          <a:bodyPr wrap="square">
            <a:spAutoFit/>
          </a:bodyPr>
          <a:lstStyle>
            <a:lvl1pPr marL="0" indent="0">
              <a:spcBef>
                <a:spcPts val="0"/>
              </a:spcBef>
              <a:buNone/>
              <a:defRPr sz="1800">
                <a:solidFill>
                  <a:srgbClr val="407EB6"/>
                </a:solidFill>
              </a:defRPr>
            </a:lvl1pPr>
          </a:lstStyle>
          <a:p>
            <a:pPr lvl="0"/>
            <a:r>
              <a:rPr lang="en-US"/>
              <a:t>Click to edit Master </a:t>
            </a:r>
            <a:br>
              <a:rPr lang="en-US"/>
            </a:br>
            <a:r>
              <a:rPr lang="en-US"/>
              <a:t>text styles</a:t>
            </a:r>
          </a:p>
        </p:txBody>
      </p:sp>
      <p:sp>
        <p:nvSpPr>
          <p:cNvPr id="4" name="Chart Placeholder 3">
            <a:extLst>
              <a:ext uri="{FF2B5EF4-FFF2-40B4-BE49-F238E27FC236}">
                <a16:creationId xmlns:a16="http://schemas.microsoft.com/office/drawing/2014/main" id="{F9512766-5443-4020-B9D5-BA3ECF1CE399}"/>
              </a:ext>
            </a:extLst>
          </p:cNvPr>
          <p:cNvSpPr>
            <a:spLocks noGrp="1"/>
          </p:cNvSpPr>
          <p:nvPr>
            <p:ph type="chart" sz="quarter" idx="11"/>
          </p:nvPr>
        </p:nvSpPr>
        <p:spPr>
          <a:xfrm>
            <a:off x="431203" y="1811867"/>
            <a:ext cx="3811588" cy="3886200"/>
          </a:xfrm>
        </p:spPr>
        <p:txBody>
          <a:bodyPr/>
          <a:lstStyle/>
          <a:p>
            <a:r>
              <a:rPr lang="en-US"/>
              <a:t>Click icon to add chart</a:t>
            </a:r>
          </a:p>
        </p:txBody>
      </p:sp>
      <p:sp>
        <p:nvSpPr>
          <p:cNvPr id="7" name="Chart Placeholder 3">
            <a:extLst>
              <a:ext uri="{FF2B5EF4-FFF2-40B4-BE49-F238E27FC236}">
                <a16:creationId xmlns:a16="http://schemas.microsoft.com/office/drawing/2014/main" id="{AA6A6F80-6F5E-4275-BA06-5E2F39D6309E}"/>
              </a:ext>
            </a:extLst>
          </p:cNvPr>
          <p:cNvSpPr>
            <a:spLocks noGrp="1"/>
          </p:cNvSpPr>
          <p:nvPr>
            <p:ph type="chart" sz="quarter" idx="12"/>
          </p:nvPr>
        </p:nvSpPr>
        <p:spPr>
          <a:xfrm>
            <a:off x="4682529" y="1811867"/>
            <a:ext cx="3811588" cy="3886200"/>
          </a:xfrm>
        </p:spPr>
        <p:txBody>
          <a:bodyPr/>
          <a:lstStyle/>
          <a:p>
            <a:r>
              <a:rPr lang="en-US"/>
              <a:t>Click icon to add chart</a:t>
            </a:r>
          </a:p>
        </p:txBody>
      </p:sp>
      <p:sp>
        <p:nvSpPr>
          <p:cNvPr id="8" name="Text Placeholder 16">
            <a:extLst>
              <a:ext uri="{FF2B5EF4-FFF2-40B4-BE49-F238E27FC236}">
                <a16:creationId xmlns:a16="http://schemas.microsoft.com/office/drawing/2014/main" id="{A6DF041B-D981-4350-A214-0395E41474A8}"/>
              </a:ext>
            </a:extLst>
          </p:cNvPr>
          <p:cNvSpPr>
            <a:spLocks noGrp="1"/>
          </p:cNvSpPr>
          <p:nvPr>
            <p:ph type="body" sz="quarter" idx="26"/>
          </p:nvPr>
        </p:nvSpPr>
        <p:spPr>
          <a:xfrm>
            <a:off x="313593" y="6506294"/>
            <a:ext cx="8065008" cy="123111"/>
          </a:xfrm>
        </p:spPr>
        <p:txBody>
          <a:bodyPr wrap="square" tIns="0" bIns="0" anchor="b" anchorCtr="0">
            <a:spAutoFit/>
          </a:bodyPr>
          <a:lstStyle>
            <a:lvl1pPr marL="0" indent="0" algn="just">
              <a:spcBef>
                <a:spcPts val="0"/>
              </a:spcBef>
              <a:buNone/>
              <a:defRPr sz="800">
                <a:solidFill>
                  <a:srgbClr val="4D4D4D"/>
                </a:solidFill>
              </a:defRPr>
            </a:lvl1pPr>
          </a:lstStyle>
          <a:p>
            <a:pPr lvl="0"/>
            <a:r>
              <a:rPr lang="en-US"/>
              <a:t>Click to edit Master text styles</a:t>
            </a:r>
          </a:p>
        </p:txBody>
      </p:sp>
    </p:spTree>
    <p:extLst>
      <p:ext uri="{BB962C8B-B14F-4D97-AF65-F5344CB8AC3E}">
        <p14:creationId xmlns:p14="http://schemas.microsoft.com/office/powerpoint/2010/main" val="28121640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ne Chart">
    <p:spTree>
      <p:nvGrpSpPr>
        <p:cNvPr id="1" name=""/>
        <p:cNvGrpSpPr/>
        <p:nvPr/>
      </p:nvGrpSpPr>
      <p:grpSpPr>
        <a:xfrm>
          <a:off x="0" y="0"/>
          <a:ext cx="0" cy="0"/>
          <a:chOff x="0" y="0"/>
          <a:chExt cx="0" cy="0"/>
        </a:xfrm>
      </p:grpSpPr>
      <p:sp>
        <p:nvSpPr>
          <p:cNvPr id="4" name="Chart Placeholder 3">
            <a:extLst>
              <a:ext uri="{FF2B5EF4-FFF2-40B4-BE49-F238E27FC236}">
                <a16:creationId xmlns:a16="http://schemas.microsoft.com/office/drawing/2014/main" id="{F9512766-5443-4020-B9D5-BA3ECF1CE399}"/>
              </a:ext>
            </a:extLst>
          </p:cNvPr>
          <p:cNvSpPr>
            <a:spLocks noGrp="1"/>
          </p:cNvSpPr>
          <p:nvPr>
            <p:ph type="chart" sz="quarter" idx="11"/>
          </p:nvPr>
        </p:nvSpPr>
        <p:spPr>
          <a:xfrm>
            <a:off x="418785" y="1811867"/>
            <a:ext cx="8318665" cy="3886200"/>
          </a:xfrm>
        </p:spPr>
        <p:txBody>
          <a:bodyPr/>
          <a:lstStyle/>
          <a:p>
            <a:r>
              <a:rPr lang="en-US"/>
              <a:t>Click icon to add chart</a:t>
            </a:r>
          </a:p>
        </p:txBody>
      </p:sp>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hasCustomPrompt="1"/>
          </p:nvPr>
        </p:nvSpPr>
        <p:spPr>
          <a:xfrm>
            <a:off x="322112" y="806335"/>
            <a:ext cx="8415339" cy="646319"/>
          </a:xfrm>
        </p:spPr>
        <p:txBody>
          <a:bodyPr wrap="square">
            <a:spAutoFit/>
          </a:bodyPr>
          <a:lstStyle>
            <a:lvl1pPr marL="0" indent="0">
              <a:spcBef>
                <a:spcPts val="0"/>
              </a:spcBef>
              <a:buNone/>
              <a:defRPr sz="1800">
                <a:solidFill>
                  <a:srgbClr val="407EB6"/>
                </a:solidFill>
              </a:defRPr>
            </a:lvl1pPr>
          </a:lstStyle>
          <a:p>
            <a:pPr lvl="0"/>
            <a:r>
              <a:rPr lang="en-US"/>
              <a:t>Click to edit Master </a:t>
            </a:r>
            <a:br>
              <a:rPr lang="en-US"/>
            </a:br>
            <a:r>
              <a:rPr lang="en-US"/>
              <a:t>text styles</a:t>
            </a:r>
          </a:p>
        </p:txBody>
      </p:sp>
      <p:sp>
        <p:nvSpPr>
          <p:cNvPr id="8" name="Text Placeholder 16">
            <a:extLst>
              <a:ext uri="{FF2B5EF4-FFF2-40B4-BE49-F238E27FC236}">
                <a16:creationId xmlns:a16="http://schemas.microsoft.com/office/drawing/2014/main" id="{A6DF041B-D981-4350-A214-0395E41474A8}"/>
              </a:ext>
            </a:extLst>
          </p:cNvPr>
          <p:cNvSpPr>
            <a:spLocks noGrp="1"/>
          </p:cNvSpPr>
          <p:nvPr>
            <p:ph type="body" sz="quarter" idx="26"/>
          </p:nvPr>
        </p:nvSpPr>
        <p:spPr>
          <a:xfrm>
            <a:off x="313593" y="6506294"/>
            <a:ext cx="8065008" cy="123111"/>
          </a:xfrm>
        </p:spPr>
        <p:txBody>
          <a:bodyPr wrap="square" tIns="0" bIns="0" anchor="b" anchorCtr="0">
            <a:spAutoFit/>
          </a:bodyPr>
          <a:lstStyle>
            <a:lvl1pPr marL="0" indent="0" algn="just">
              <a:spcBef>
                <a:spcPts val="0"/>
              </a:spcBef>
              <a:buNone/>
              <a:defRPr sz="800">
                <a:solidFill>
                  <a:srgbClr val="4D4D4D"/>
                </a:solidFill>
              </a:defRPr>
            </a:lvl1pPr>
          </a:lstStyle>
          <a:p>
            <a:pPr lvl="0"/>
            <a:r>
              <a:rPr lang="en-US"/>
              <a:t>Click to edit Master text styles</a:t>
            </a:r>
          </a:p>
        </p:txBody>
      </p:sp>
    </p:spTree>
    <p:extLst>
      <p:ext uri="{BB962C8B-B14F-4D97-AF65-F5344CB8AC3E}">
        <p14:creationId xmlns:p14="http://schemas.microsoft.com/office/powerpoint/2010/main" val="42755233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erformance Call 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E85FA42-1107-4A30-AF52-EC2C7D069925}"/>
              </a:ext>
            </a:extLst>
          </p:cNvPr>
          <p:cNvSpPr/>
          <p:nvPr userDrawn="1"/>
        </p:nvSpPr>
        <p:spPr>
          <a:xfrm>
            <a:off x="6375400" y="0"/>
            <a:ext cx="276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 name="Rectangle 25">
            <a:extLst>
              <a:ext uri="{FF2B5EF4-FFF2-40B4-BE49-F238E27FC236}">
                <a16:creationId xmlns:a16="http://schemas.microsoft.com/office/drawing/2014/main" id="{EDC51ED5-925C-4ECC-858A-4CF9ABADEFEA}"/>
              </a:ext>
            </a:extLst>
          </p:cNvPr>
          <p:cNvSpPr/>
          <p:nvPr userDrawn="1"/>
        </p:nvSpPr>
        <p:spPr>
          <a:xfrm>
            <a:off x="6549694" y="205741"/>
            <a:ext cx="2420015" cy="6364393"/>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2" name="Title 1"/>
          <p:cNvSpPr>
            <a:spLocks noGrp="1"/>
          </p:cNvSpPr>
          <p:nvPr>
            <p:ph type="title"/>
          </p:nvPr>
        </p:nvSpPr>
        <p:spPr>
          <a:xfrm>
            <a:off x="320677" y="236056"/>
            <a:ext cx="5745403" cy="323149"/>
          </a:xfrm>
        </p:spPr>
        <p:txBody>
          <a:bodyPr/>
          <a:lstStyle/>
          <a:p>
            <a:r>
              <a:rPr lang="en-US"/>
              <a:t>Click to edit Master title style</a:t>
            </a:r>
          </a:p>
        </p:txBody>
      </p:sp>
      <p:sp>
        <p:nvSpPr>
          <p:cNvPr id="6" name="Text Placeholder 5"/>
          <p:cNvSpPr>
            <a:spLocks noGrp="1"/>
          </p:cNvSpPr>
          <p:nvPr>
            <p:ph type="body" sz="quarter" idx="10" hasCustomPrompt="1"/>
          </p:nvPr>
        </p:nvSpPr>
        <p:spPr>
          <a:xfrm>
            <a:off x="322112" y="806334"/>
            <a:ext cx="5745403" cy="369320"/>
          </a:xfrm>
        </p:spPr>
        <p:txBody>
          <a:bodyPr wrap="square">
            <a:spAutoFit/>
          </a:bodyPr>
          <a:lstStyle>
            <a:lvl1pPr marL="0" indent="0">
              <a:lnSpc>
                <a:spcPct val="100000"/>
              </a:lnSpc>
              <a:spcBef>
                <a:spcPts val="0"/>
              </a:spcBef>
              <a:buNone/>
              <a:defRPr sz="1800">
                <a:solidFill>
                  <a:srgbClr val="407EB6"/>
                </a:solidFill>
              </a:defRPr>
            </a:lvl1pPr>
          </a:lstStyle>
          <a:p>
            <a:pPr lvl="0"/>
            <a:r>
              <a:rPr lang="en-US"/>
              <a:t>Click to edit Master text styles</a:t>
            </a:r>
          </a:p>
        </p:txBody>
      </p:sp>
      <p:sp>
        <p:nvSpPr>
          <p:cNvPr id="5" name="Text Placeholder 16">
            <a:extLst>
              <a:ext uri="{FF2B5EF4-FFF2-40B4-BE49-F238E27FC236}">
                <a16:creationId xmlns:a16="http://schemas.microsoft.com/office/drawing/2014/main" id="{00C93E24-8698-467B-8C9B-4CD2768CAA6F}"/>
              </a:ext>
            </a:extLst>
          </p:cNvPr>
          <p:cNvSpPr>
            <a:spLocks noGrp="1"/>
          </p:cNvSpPr>
          <p:nvPr>
            <p:ph type="body" sz="quarter" idx="26"/>
          </p:nvPr>
        </p:nvSpPr>
        <p:spPr>
          <a:xfrm>
            <a:off x="313591" y="6506290"/>
            <a:ext cx="5751576" cy="123111"/>
          </a:xfrm>
        </p:spPr>
        <p:txBody>
          <a:bodyPr wrap="square" tIns="0" bIns="0" anchor="b" anchorCtr="0">
            <a:spAutoFit/>
          </a:bodyPr>
          <a:lstStyle>
            <a:lvl1pPr marL="0" indent="0" algn="just">
              <a:spcBef>
                <a:spcPts val="0"/>
              </a:spcBef>
              <a:buNone/>
              <a:defRPr sz="800">
                <a:solidFill>
                  <a:srgbClr val="4D4D4D"/>
                </a:solidFill>
              </a:defRPr>
            </a:lvl1pPr>
          </a:lstStyle>
          <a:p>
            <a:pPr lvl="0"/>
            <a:r>
              <a:rPr lang="en-US"/>
              <a:t>Click to edit Master text styles</a:t>
            </a:r>
          </a:p>
        </p:txBody>
      </p:sp>
      <p:sp>
        <p:nvSpPr>
          <p:cNvPr id="7" name="Text Placeholder 6">
            <a:extLst>
              <a:ext uri="{FF2B5EF4-FFF2-40B4-BE49-F238E27FC236}">
                <a16:creationId xmlns:a16="http://schemas.microsoft.com/office/drawing/2014/main" id="{22962753-2545-4AC3-9BE7-DF6B898E945A}"/>
              </a:ext>
            </a:extLst>
          </p:cNvPr>
          <p:cNvSpPr>
            <a:spLocks noGrp="1"/>
          </p:cNvSpPr>
          <p:nvPr>
            <p:ph type="body" sz="quarter" idx="27" hasCustomPrompt="1"/>
          </p:nvPr>
        </p:nvSpPr>
        <p:spPr>
          <a:xfrm>
            <a:off x="314326" y="1538288"/>
            <a:ext cx="5754393" cy="498586"/>
          </a:xfrm>
        </p:spPr>
        <p:txBody>
          <a:bodyPr wrap="square">
            <a:spAutoFit/>
          </a:bodyPr>
          <a:lstStyle>
            <a:lvl1pPr>
              <a:spcBef>
                <a:spcPts val="1800"/>
              </a:spcBef>
              <a:defRPr sz="1200"/>
            </a:lvl1pPr>
            <a:lvl2pPr marL="640064" indent="-182876">
              <a:defRPr sz="1200"/>
            </a:lvl2pPr>
          </a:lstStyle>
          <a:p>
            <a:pPr lvl="0"/>
            <a:r>
              <a:rPr lang="en-US"/>
              <a:t>Edit Master text styles</a:t>
            </a:r>
          </a:p>
          <a:p>
            <a:pPr lvl="1"/>
            <a:r>
              <a:rPr lang="en-US"/>
              <a:t>Second level</a:t>
            </a:r>
          </a:p>
        </p:txBody>
      </p:sp>
      <p:sp>
        <p:nvSpPr>
          <p:cNvPr id="12" name="Rectangle 11">
            <a:extLst>
              <a:ext uri="{FF2B5EF4-FFF2-40B4-BE49-F238E27FC236}">
                <a16:creationId xmlns:a16="http://schemas.microsoft.com/office/drawing/2014/main" id="{6E3DF18F-7F34-48A2-9103-762D16FAD3A7}"/>
              </a:ext>
            </a:extLst>
          </p:cNvPr>
          <p:cNvSpPr/>
          <p:nvPr userDrawn="1"/>
        </p:nvSpPr>
        <p:spPr>
          <a:xfrm>
            <a:off x="8549640" y="6455664"/>
            <a:ext cx="594360" cy="2468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rgbClr val="FFFFFF"/>
                </a:solidFill>
              </a:ln>
            </a:endParaRPr>
          </a:p>
        </p:txBody>
      </p:sp>
      <p:sp>
        <p:nvSpPr>
          <p:cNvPr id="13" name="TextBox 12">
            <a:extLst>
              <a:ext uri="{FF2B5EF4-FFF2-40B4-BE49-F238E27FC236}">
                <a16:creationId xmlns:a16="http://schemas.microsoft.com/office/drawing/2014/main" id="{969F2FBC-721B-4841-A014-B4F9E7BACD90}"/>
              </a:ext>
            </a:extLst>
          </p:cNvPr>
          <p:cNvSpPr txBox="1"/>
          <p:nvPr userDrawn="1"/>
        </p:nvSpPr>
        <p:spPr>
          <a:xfrm>
            <a:off x="8413529" y="6457243"/>
            <a:ext cx="456625" cy="246199"/>
          </a:xfrm>
          <a:prstGeom prst="rect">
            <a:avLst/>
          </a:prstGeom>
          <a:noFill/>
        </p:spPr>
        <p:txBody>
          <a:bodyPr lIns="91418" tIns="45709" rIns="91418" bIns="45709">
            <a:spAutoFit/>
          </a:bodyPr>
          <a:lstStyle/>
          <a:p>
            <a:pPr algn="r">
              <a:defRPr/>
            </a:pPr>
            <a:fld id="{8FEFE55B-85C4-4BC4-88C1-C59EB6D90C86}" type="slidenum">
              <a:rPr lang="en-CA" sz="1000" b="1">
                <a:solidFill>
                  <a:schemeClr val="tx2"/>
                </a:solidFill>
                <a:latin typeface="Arial" charset="0"/>
              </a:rPr>
              <a:pPr algn="r">
                <a:defRPr/>
              </a:pPr>
              <a:t>‹#›</a:t>
            </a:fld>
            <a:endParaRPr lang="en-CA" sz="1000" b="1">
              <a:solidFill>
                <a:schemeClr val="tx2"/>
              </a:solidFill>
              <a:latin typeface="Arial" charset="0"/>
            </a:endParaRPr>
          </a:p>
        </p:txBody>
      </p:sp>
      <p:sp>
        <p:nvSpPr>
          <p:cNvPr id="17" name="Text Placeholder 8">
            <a:extLst>
              <a:ext uri="{FF2B5EF4-FFF2-40B4-BE49-F238E27FC236}">
                <a16:creationId xmlns:a16="http://schemas.microsoft.com/office/drawing/2014/main" id="{72AD3E56-A459-4127-B373-DC6D5DBF3F1E}"/>
              </a:ext>
            </a:extLst>
          </p:cNvPr>
          <p:cNvSpPr>
            <a:spLocks noGrp="1"/>
          </p:cNvSpPr>
          <p:nvPr>
            <p:ph type="body" sz="quarter" idx="16" hasCustomPrompt="1"/>
          </p:nvPr>
        </p:nvSpPr>
        <p:spPr>
          <a:xfrm>
            <a:off x="6913642" y="1543168"/>
            <a:ext cx="1692116" cy="553998"/>
          </a:xfrm>
        </p:spPr>
        <p:txBody>
          <a:bodyPr wrap="square" lIns="0" tIns="0" rIns="0" bIns="0">
            <a:spAutoFit/>
          </a:bodyPr>
          <a:lstStyle>
            <a:lvl1pPr marL="0" indent="0" algn="ctr">
              <a:buNone/>
              <a:defRPr sz="3600" b="1" cap="all" baseline="0">
                <a:solidFill>
                  <a:schemeClr val="bg1"/>
                </a:solidFill>
                <a:latin typeface="+mn-lt"/>
              </a:defRPr>
            </a:lvl1pPr>
            <a:lvl2pPr marL="457292" indent="0">
              <a:buNone/>
              <a:defRPr/>
            </a:lvl2pPr>
          </a:lstStyle>
          <a:p>
            <a:pPr lvl="0"/>
            <a:r>
              <a:rPr lang="en-US"/>
              <a:t>$%</a:t>
            </a:r>
          </a:p>
        </p:txBody>
      </p:sp>
      <p:sp>
        <p:nvSpPr>
          <p:cNvPr id="18" name="Text Placeholder 12">
            <a:extLst>
              <a:ext uri="{FF2B5EF4-FFF2-40B4-BE49-F238E27FC236}">
                <a16:creationId xmlns:a16="http://schemas.microsoft.com/office/drawing/2014/main" id="{65179245-F480-4948-AC5B-D75E55A384FB}"/>
              </a:ext>
            </a:extLst>
          </p:cNvPr>
          <p:cNvSpPr>
            <a:spLocks noGrp="1"/>
          </p:cNvSpPr>
          <p:nvPr>
            <p:ph type="body" sz="quarter" idx="28" hasCustomPrompt="1"/>
          </p:nvPr>
        </p:nvSpPr>
        <p:spPr>
          <a:xfrm>
            <a:off x="6913642" y="2111985"/>
            <a:ext cx="1692116" cy="161583"/>
          </a:xfrm>
        </p:spPr>
        <p:txBody>
          <a:bodyPr lIns="0" tIns="0" rIns="0" bIns="0">
            <a:spAutoFit/>
          </a:bodyPr>
          <a:lstStyle>
            <a:lvl1pPr marL="0" indent="0" algn="ctr">
              <a:lnSpc>
                <a:spcPct val="100000"/>
              </a:lnSpc>
              <a:spcBef>
                <a:spcPts val="0"/>
              </a:spcBef>
              <a:buNone/>
              <a:defRPr sz="1050" cap="all" spc="0" baseline="0">
                <a:solidFill>
                  <a:schemeClr val="bg1"/>
                </a:solidFill>
                <a:latin typeface="+mn-lt"/>
              </a:defRPr>
            </a:lvl1pPr>
          </a:lstStyle>
          <a:p>
            <a:pPr lvl="0"/>
            <a:r>
              <a:rPr lang="en-US"/>
              <a:t>Edit Master text</a:t>
            </a:r>
          </a:p>
        </p:txBody>
      </p:sp>
      <p:sp>
        <p:nvSpPr>
          <p:cNvPr id="19" name="Text Placeholder 8">
            <a:extLst>
              <a:ext uri="{FF2B5EF4-FFF2-40B4-BE49-F238E27FC236}">
                <a16:creationId xmlns:a16="http://schemas.microsoft.com/office/drawing/2014/main" id="{61F1BC4D-C209-4AE4-AECF-B6A4BB27B1B1}"/>
              </a:ext>
            </a:extLst>
          </p:cNvPr>
          <p:cNvSpPr>
            <a:spLocks noGrp="1"/>
          </p:cNvSpPr>
          <p:nvPr>
            <p:ph type="body" sz="quarter" idx="29" hasCustomPrompt="1"/>
          </p:nvPr>
        </p:nvSpPr>
        <p:spPr>
          <a:xfrm>
            <a:off x="6913642" y="3104833"/>
            <a:ext cx="1692116" cy="553998"/>
          </a:xfrm>
        </p:spPr>
        <p:txBody>
          <a:bodyPr wrap="square" lIns="0" tIns="0" rIns="0" bIns="0">
            <a:spAutoFit/>
          </a:bodyPr>
          <a:lstStyle>
            <a:lvl1pPr marL="0" indent="0" algn="ctr">
              <a:buNone/>
              <a:defRPr sz="3600" b="1" cap="all" baseline="0">
                <a:solidFill>
                  <a:schemeClr val="bg1"/>
                </a:solidFill>
                <a:latin typeface="+mn-lt"/>
              </a:defRPr>
            </a:lvl1pPr>
            <a:lvl2pPr marL="457292" indent="0">
              <a:buNone/>
              <a:defRPr/>
            </a:lvl2pPr>
          </a:lstStyle>
          <a:p>
            <a:pPr lvl="0"/>
            <a:r>
              <a:rPr lang="en-US"/>
              <a:t>$%</a:t>
            </a:r>
          </a:p>
        </p:txBody>
      </p:sp>
      <p:sp>
        <p:nvSpPr>
          <p:cNvPr id="20" name="Text Placeholder 12">
            <a:extLst>
              <a:ext uri="{FF2B5EF4-FFF2-40B4-BE49-F238E27FC236}">
                <a16:creationId xmlns:a16="http://schemas.microsoft.com/office/drawing/2014/main" id="{1D71C966-715B-41FB-95D1-07495C1EB7EE}"/>
              </a:ext>
            </a:extLst>
          </p:cNvPr>
          <p:cNvSpPr>
            <a:spLocks noGrp="1"/>
          </p:cNvSpPr>
          <p:nvPr>
            <p:ph type="body" sz="quarter" idx="30" hasCustomPrompt="1"/>
          </p:nvPr>
        </p:nvSpPr>
        <p:spPr>
          <a:xfrm>
            <a:off x="6913642" y="3673650"/>
            <a:ext cx="1692116" cy="161583"/>
          </a:xfrm>
        </p:spPr>
        <p:txBody>
          <a:bodyPr lIns="0" tIns="0" rIns="0" bIns="0">
            <a:spAutoFit/>
          </a:bodyPr>
          <a:lstStyle>
            <a:lvl1pPr marL="0" indent="0" algn="ctr">
              <a:lnSpc>
                <a:spcPct val="100000"/>
              </a:lnSpc>
              <a:spcBef>
                <a:spcPts val="0"/>
              </a:spcBef>
              <a:buNone/>
              <a:defRPr sz="1050" cap="all" spc="0" baseline="0">
                <a:solidFill>
                  <a:schemeClr val="bg1"/>
                </a:solidFill>
                <a:latin typeface="+mn-lt"/>
              </a:defRPr>
            </a:lvl1pPr>
          </a:lstStyle>
          <a:p>
            <a:pPr lvl="0"/>
            <a:r>
              <a:rPr lang="en-US"/>
              <a:t>Edit Master text</a:t>
            </a:r>
          </a:p>
        </p:txBody>
      </p:sp>
      <p:sp>
        <p:nvSpPr>
          <p:cNvPr id="22" name="Text Placeholder 8">
            <a:extLst>
              <a:ext uri="{FF2B5EF4-FFF2-40B4-BE49-F238E27FC236}">
                <a16:creationId xmlns:a16="http://schemas.microsoft.com/office/drawing/2014/main" id="{809B4186-BAE1-4C3A-8E65-CB93055FF1FC}"/>
              </a:ext>
            </a:extLst>
          </p:cNvPr>
          <p:cNvSpPr>
            <a:spLocks noGrp="1"/>
          </p:cNvSpPr>
          <p:nvPr>
            <p:ph type="body" sz="quarter" idx="33" hasCustomPrompt="1"/>
          </p:nvPr>
        </p:nvSpPr>
        <p:spPr>
          <a:xfrm>
            <a:off x="6913642" y="4713449"/>
            <a:ext cx="1692116" cy="553998"/>
          </a:xfrm>
        </p:spPr>
        <p:txBody>
          <a:bodyPr wrap="square" lIns="0" tIns="0" rIns="0" bIns="0">
            <a:spAutoFit/>
          </a:bodyPr>
          <a:lstStyle>
            <a:lvl1pPr marL="0" indent="0" algn="ctr">
              <a:buNone/>
              <a:defRPr sz="3600" b="1" cap="all" baseline="0">
                <a:solidFill>
                  <a:schemeClr val="bg1"/>
                </a:solidFill>
                <a:latin typeface="+mn-lt"/>
              </a:defRPr>
            </a:lvl1pPr>
            <a:lvl2pPr marL="457292" indent="0">
              <a:buNone/>
              <a:defRPr/>
            </a:lvl2pPr>
          </a:lstStyle>
          <a:p>
            <a:pPr lvl="0"/>
            <a:r>
              <a:rPr lang="en-US"/>
              <a:t>$%</a:t>
            </a:r>
          </a:p>
        </p:txBody>
      </p:sp>
      <p:sp>
        <p:nvSpPr>
          <p:cNvPr id="23" name="Text Placeholder 12">
            <a:extLst>
              <a:ext uri="{FF2B5EF4-FFF2-40B4-BE49-F238E27FC236}">
                <a16:creationId xmlns:a16="http://schemas.microsoft.com/office/drawing/2014/main" id="{D893B207-9203-46AB-B4CE-0280E4E93024}"/>
              </a:ext>
            </a:extLst>
          </p:cNvPr>
          <p:cNvSpPr>
            <a:spLocks noGrp="1"/>
          </p:cNvSpPr>
          <p:nvPr>
            <p:ph type="body" sz="quarter" idx="34" hasCustomPrompt="1"/>
          </p:nvPr>
        </p:nvSpPr>
        <p:spPr>
          <a:xfrm>
            <a:off x="6913642" y="5282266"/>
            <a:ext cx="1692116" cy="161583"/>
          </a:xfrm>
        </p:spPr>
        <p:txBody>
          <a:bodyPr lIns="0" tIns="0" rIns="0" bIns="0">
            <a:spAutoFit/>
          </a:bodyPr>
          <a:lstStyle>
            <a:lvl1pPr marL="0" indent="0" algn="ctr">
              <a:lnSpc>
                <a:spcPct val="100000"/>
              </a:lnSpc>
              <a:spcBef>
                <a:spcPts val="0"/>
              </a:spcBef>
              <a:buNone/>
              <a:defRPr sz="1050" cap="all" spc="0" baseline="0">
                <a:solidFill>
                  <a:schemeClr val="bg1"/>
                </a:solidFill>
                <a:latin typeface="+mn-lt"/>
              </a:defRPr>
            </a:lvl1pPr>
          </a:lstStyle>
          <a:p>
            <a:pPr lvl="0"/>
            <a:r>
              <a:rPr lang="en-US"/>
              <a:t>Edit Master text</a:t>
            </a:r>
          </a:p>
        </p:txBody>
      </p:sp>
      <p:cxnSp>
        <p:nvCxnSpPr>
          <p:cNvPr id="25" name="Straight Connector 24">
            <a:extLst>
              <a:ext uri="{FF2B5EF4-FFF2-40B4-BE49-F238E27FC236}">
                <a16:creationId xmlns:a16="http://schemas.microsoft.com/office/drawing/2014/main" id="{3C0688FE-1953-4DB0-8241-D8C9FE5B0749}"/>
              </a:ext>
            </a:extLst>
          </p:cNvPr>
          <p:cNvCxnSpPr/>
          <p:nvPr userDrawn="1"/>
        </p:nvCxnSpPr>
        <p:spPr>
          <a:xfrm>
            <a:off x="7517201" y="2714016"/>
            <a:ext cx="485001" cy="0"/>
          </a:xfrm>
          <a:prstGeom prst="line">
            <a:avLst/>
          </a:prstGeom>
          <a:ln w="9525"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A2B5DD15-EFBB-4B71-B22C-E7046CDCD79D}"/>
              </a:ext>
            </a:extLst>
          </p:cNvPr>
          <p:cNvCxnSpPr/>
          <p:nvPr userDrawn="1"/>
        </p:nvCxnSpPr>
        <p:spPr>
          <a:xfrm>
            <a:off x="7517201" y="4335957"/>
            <a:ext cx="485001" cy="0"/>
          </a:xfrm>
          <a:prstGeom prst="line">
            <a:avLst/>
          </a:prstGeom>
          <a:ln w="9525" cmpd="sng">
            <a:solidFill>
              <a:schemeClr val="accent3"/>
            </a:solidFill>
          </a:ln>
          <a:effectLst/>
        </p:spPr>
        <p:style>
          <a:lnRef idx="2">
            <a:schemeClr val="accent1"/>
          </a:lnRef>
          <a:fillRef idx="0">
            <a:schemeClr val="accent1"/>
          </a:fillRef>
          <a:effectRef idx="1">
            <a:schemeClr val="accent1"/>
          </a:effectRef>
          <a:fontRef idx="minor">
            <a:schemeClr val="tx1"/>
          </a:fontRef>
        </p:style>
      </p:cxnSp>
      <p:pic>
        <p:nvPicPr>
          <p:cNvPr id="21" name="Picture 20">
            <a:extLst>
              <a:ext uri="{FF2B5EF4-FFF2-40B4-BE49-F238E27FC236}">
                <a16:creationId xmlns:a16="http://schemas.microsoft.com/office/drawing/2014/main" id="{FB6A56DF-4DE9-4CA9-B293-268A4B88765B}"/>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8067482" y="339148"/>
            <a:ext cx="732084" cy="109728"/>
          </a:xfrm>
          <a:prstGeom prst="rect">
            <a:avLst/>
          </a:prstGeom>
        </p:spPr>
      </p:pic>
    </p:spTree>
    <p:extLst>
      <p:ext uri="{BB962C8B-B14F-4D97-AF65-F5344CB8AC3E}">
        <p14:creationId xmlns:p14="http://schemas.microsoft.com/office/powerpoint/2010/main" val="42454499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nvestment Spotlight">
    <p:spTree>
      <p:nvGrpSpPr>
        <p:cNvPr id="1" name=""/>
        <p:cNvGrpSpPr/>
        <p:nvPr/>
      </p:nvGrpSpPr>
      <p:grpSpPr>
        <a:xfrm>
          <a:off x="0" y="0"/>
          <a:ext cx="0" cy="0"/>
          <a:chOff x="0" y="0"/>
          <a:chExt cx="0" cy="0"/>
        </a:xfrm>
      </p:grpSpPr>
      <p:sp>
        <p:nvSpPr>
          <p:cNvPr id="38" name="Text Placeholder 5">
            <a:extLst>
              <a:ext uri="{FF2B5EF4-FFF2-40B4-BE49-F238E27FC236}">
                <a16:creationId xmlns:a16="http://schemas.microsoft.com/office/drawing/2014/main" id="{40B76C3C-5CC4-4C6E-82B2-4474DE7AEB49}"/>
              </a:ext>
            </a:extLst>
          </p:cNvPr>
          <p:cNvSpPr>
            <a:spLocks noGrp="1"/>
          </p:cNvSpPr>
          <p:nvPr>
            <p:ph type="body" sz="quarter" idx="34" hasCustomPrompt="1"/>
          </p:nvPr>
        </p:nvSpPr>
        <p:spPr>
          <a:xfrm>
            <a:off x="320675" y="478362"/>
            <a:ext cx="4407408" cy="369320"/>
          </a:xfrm>
          <a:solidFill>
            <a:schemeClr val="bg1"/>
          </a:solidFill>
        </p:spPr>
        <p:txBody>
          <a:bodyPr>
            <a:spAutoFit/>
          </a:bodyPr>
          <a:lstStyle>
            <a:lvl1pPr marL="0" indent="0">
              <a:buNone/>
              <a:defRPr sz="1800" b="0">
                <a:solidFill>
                  <a:schemeClr val="tx1"/>
                </a:solidFill>
              </a:defRPr>
            </a:lvl1pPr>
          </a:lstStyle>
          <a:p>
            <a:pPr lvl="0"/>
            <a:r>
              <a:rPr lang="en-US"/>
              <a:t>Click to edit Master text styles</a:t>
            </a:r>
          </a:p>
        </p:txBody>
      </p:sp>
      <p:sp>
        <p:nvSpPr>
          <p:cNvPr id="36" name="Text Placeholder 5">
            <a:extLst>
              <a:ext uri="{FF2B5EF4-FFF2-40B4-BE49-F238E27FC236}">
                <a16:creationId xmlns:a16="http://schemas.microsoft.com/office/drawing/2014/main" id="{C7A8BA5A-E81A-4322-8DD6-B1437CBFDAE3}"/>
              </a:ext>
            </a:extLst>
          </p:cNvPr>
          <p:cNvSpPr>
            <a:spLocks noGrp="1"/>
          </p:cNvSpPr>
          <p:nvPr>
            <p:ph type="body" sz="quarter" idx="33" hasCustomPrompt="1"/>
          </p:nvPr>
        </p:nvSpPr>
        <p:spPr>
          <a:xfrm>
            <a:off x="322112" y="967207"/>
            <a:ext cx="4407408" cy="369320"/>
          </a:xfrm>
        </p:spPr>
        <p:txBody>
          <a:bodyPr>
            <a:spAutoFit/>
          </a:bodyPr>
          <a:lstStyle>
            <a:lvl1pPr marL="0" indent="0">
              <a:spcBef>
                <a:spcPts val="0"/>
              </a:spcBef>
              <a:buNone/>
              <a:defRPr sz="1800">
                <a:solidFill>
                  <a:srgbClr val="407EB6"/>
                </a:solidFill>
              </a:defRPr>
            </a:lvl1pPr>
          </a:lstStyle>
          <a:p>
            <a:pPr lvl="0"/>
            <a:r>
              <a:rPr lang="en-US"/>
              <a:t>Click to edit Master text styles</a:t>
            </a:r>
          </a:p>
        </p:txBody>
      </p:sp>
      <p:sp>
        <p:nvSpPr>
          <p:cNvPr id="13" name="Rectangle 12">
            <a:extLst>
              <a:ext uri="{FF2B5EF4-FFF2-40B4-BE49-F238E27FC236}">
                <a16:creationId xmlns:a16="http://schemas.microsoft.com/office/drawing/2014/main" id="{AE32030C-B636-4F0F-9E6F-27CB56D643A2}"/>
              </a:ext>
            </a:extLst>
          </p:cNvPr>
          <p:cNvSpPr/>
          <p:nvPr userDrawn="1"/>
        </p:nvSpPr>
        <p:spPr>
          <a:xfrm>
            <a:off x="5153892" y="1045"/>
            <a:ext cx="399010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Picture Placeholder 5">
            <a:extLst>
              <a:ext uri="{FF2B5EF4-FFF2-40B4-BE49-F238E27FC236}">
                <a16:creationId xmlns:a16="http://schemas.microsoft.com/office/drawing/2014/main" id="{7028A417-71E0-4667-B952-03B71A0E5D67}"/>
              </a:ext>
            </a:extLst>
          </p:cNvPr>
          <p:cNvSpPr>
            <a:spLocks noGrp="1" noChangeAspect="1"/>
          </p:cNvSpPr>
          <p:nvPr>
            <p:ph type="pic" sz="quarter" idx="10"/>
          </p:nvPr>
        </p:nvSpPr>
        <p:spPr>
          <a:xfrm>
            <a:off x="5153891" y="967208"/>
            <a:ext cx="3990109" cy="2205946"/>
          </a:xfrm>
        </p:spPr>
        <p:txBody>
          <a:bodyPr/>
          <a:lstStyle/>
          <a:p>
            <a:r>
              <a:rPr lang="en-US"/>
              <a:t>Click icon to add picture</a:t>
            </a:r>
          </a:p>
        </p:txBody>
      </p:sp>
      <p:sp>
        <p:nvSpPr>
          <p:cNvPr id="16" name="Text Placeholder 8">
            <a:extLst>
              <a:ext uri="{FF2B5EF4-FFF2-40B4-BE49-F238E27FC236}">
                <a16:creationId xmlns:a16="http://schemas.microsoft.com/office/drawing/2014/main" id="{06688511-16F8-4354-AA50-CB3EA994D299}"/>
              </a:ext>
            </a:extLst>
          </p:cNvPr>
          <p:cNvSpPr>
            <a:spLocks noGrp="1"/>
          </p:cNvSpPr>
          <p:nvPr>
            <p:ph type="body" sz="quarter" idx="16" hasCustomPrompt="1"/>
          </p:nvPr>
        </p:nvSpPr>
        <p:spPr>
          <a:xfrm>
            <a:off x="5346285" y="3407677"/>
            <a:ext cx="1692116" cy="369332"/>
          </a:xfrm>
        </p:spPr>
        <p:txBody>
          <a:bodyPr wrap="square" lIns="0" tIns="0" rIns="0" bIns="0">
            <a:spAutoFit/>
          </a:bodyPr>
          <a:lstStyle>
            <a:lvl1pPr marL="0" indent="0" algn="ctr">
              <a:buNone/>
              <a:defRPr sz="2400" b="1" cap="all" baseline="0">
                <a:solidFill>
                  <a:schemeClr val="bg1"/>
                </a:solidFill>
                <a:latin typeface="+mn-lt"/>
              </a:defRPr>
            </a:lvl1pPr>
            <a:lvl2pPr marL="457292" indent="0">
              <a:buNone/>
              <a:defRPr/>
            </a:lvl2pPr>
          </a:lstStyle>
          <a:p>
            <a:pPr lvl="0"/>
            <a:r>
              <a:rPr lang="en-US"/>
              <a:t>$%</a:t>
            </a:r>
          </a:p>
        </p:txBody>
      </p:sp>
      <p:sp>
        <p:nvSpPr>
          <p:cNvPr id="17" name="Text Placeholder 12">
            <a:extLst>
              <a:ext uri="{FF2B5EF4-FFF2-40B4-BE49-F238E27FC236}">
                <a16:creationId xmlns:a16="http://schemas.microsoft.com/office/drawing/2014/main" id="{21B205C3-32D2-4B14-9E7D-EE5C5D9DA8BE}"/>
              </a:ext>
            </a:extLst>
          </p:cNvPr>
          <p:cNvSpPr>
            <a:spLocks noGrp="1"/>
          </p:cNvSpPr>
          <p:nvPr>
            <p:ph type="body" sz="quarter" idx="28"/>
          </p:nvPr>
        </p:nvSpPr>
        <p:spPr>
          <a:xfrm>
            <a:off x="5346285" y="3788487"/>
            <a:ext cx="1692116" cy="323165"/>
          </a:xfrm>
        </p:spPr>
        <p:txBody>
          <a:bodyPr lIns="0" tIns="0" rIns="0" bIns="0">
            <a:spAutoFit/>
          </a:bodyPr>
          <a:lstStyle>
            <a:lvl1pPr marL="0" indent="0" algn="ctr">
              <a:lnSpc>
                <a:spcPct val="100000"/>
              </a:lnSpc>
              <a:spcBef>
                <a:spcPts val="0"/>
              </a:spcBef>
              <a:buNone/>
              <a:defRPr sz="1050" cap="all" spc="0" baseline="0">
                <a:solidFill>
                  <a:schemeClr val="bg1"/>
                </a:solidFill>
                <a:latin typeface="+mn-lt"/>
              </a:defRPr>
            </a:lvl1pPr>
          </a:lstStyle>
          <a:p>
            <a:pPr lvl="0"/>
            <a:r>
              <a:rPr lang="en-US"/>
              <a:t>Click to edit Master text styles</a:t>
            </a:r>
          </a:p>
        </p:txBody>
      </p:sp>
      <p:sp>
        <p:nvSpPr>
          <p:cNvPr id="18" name="Text Placeholder 8">
            <a:extLst>
              <a:ext uri="{FF2B5EF4-FFF2-40B4-BE49-F238E27FC236}">
                <a16:creationId xmlns:a16="http://schemas.microsoft.com/office/drawing/2014/main" id="{7A2B00DF-EB27-4EED-9670-A76DB26DB196}"/>
              </a:ext>
            </a:extLst>
          </p:cNvPr>
          <p:cNvSpPr>
            <a:spLocks noGrp="1"/>
          </p:cNvSpPr>
          <p:nvPr>
            <p:ph type="body" sz="quarter" idx="18" hasCustomPrompt="1"/>
          </p:nvPr>
        </p:nvSpPr>
        <p:spPr>
          <a:xfrm>
            <a:off x="7257611" y="3407677"/>
            <a:ext cx="1692116" cy="369332"/>
          </a:xfrm>
        </p:spPr>
        <p:txBody>
          <a:bodyPr wrap="square" lIns="0" tIns="0" rIns="0" bIns="0">
            <a:spAutoFit/>
          </a:bodyPr>
          <a:lstStyle>
            <a:lvl1pPr marL="0" indent="0" algn="ctr">
              <a:buNone/>
              <a:defRPr sz="2400" b="1" cap="all" baseline="0">
                <a:solidFill>
                  <a:schemeClr val="bg1"/>
                </a:solidFill>
                <a:latin typeface="+mn-lt"/>
              </a:defRPr>
            </a:lvl1pPr>
            <a:lvl2pPr marL="457292" indent="0">
              <a:buNone/>
              <a:defRPr/>
            </a:lvl2pPr>
          </a:lstStyle>
          <a:p>
            <a:pPr lvl="0"/>
            <a:r>
              <a:rPr lang="en-US"/>
              <a:t>$%</a:t>
            </a:r>
          </a:p>
        </p:txBody>
      </p:sp>
      <p:sp>
        <p:nvSpPr>
          <p:cNvPr id="20" name="Text Placeholder 12">
            <a:extLst>
              <a:ext uri="{FF2B5EF4-FFF2-40B4-BE49-F238E27FC236}">
                <a16:creationId xmlns:a16="http://schemas.microsoft.com/office/drawing/2014/main" id="{F7151727-413F-4B1B-94A5-39D09459282B}"/>
              </a:ext>
            </a:extLst>
          </p:cNvPr>
          <p:cNvSpPr>
            <a:spLocks noGrp="1"/>
          </p:cNvSpPr>
          <p:nvPr>
            <p:ph type="body" sz="quarter" idx="19"/>
          </p:nvPr>
        </p:nvSpPr>
        <p:spPr>
          <a:xfrm>
            <a:off x="7257611" y="3788487"/>
            <a:ext cx="1692116" cy="323165"/>
          </a:xfrm>
        </p:spPr>
        <p:txBody>
          <a:bodyPr lIns="0" tIns="0" rIns="0" bIns="0">
            <a:spAutoFit/>
          </a:bodyPr>
          <a:lstStyle>
            <a:lvl1pPr marL="0" indent="0" algn="ctr">
              <a:lnSpc>
                <a:spcPct val="100000"/>
              </a:lnSpc>
              <a:spcBef>
                <a:spcPts val="0"/>
              </a:spcBef>
              <a:buNone/>
              <a:defRPr sz="1050" cap="all" spc="0" baseline="0">
                <a:solidFill>
                  <a:schemeClr val="bg1"/>
                </a:solidFill>
                <a:latin typeface="+mn-lt"/>
              </a:defRPr>
            </a:lvl1pPr>
          </a:lstStyle>
          <a:p>
            <a:pPr lvl="0"/>
            <a:r>
              <a:rPr lang="en-US"/>
              <a:t>Click to edit Master text styles</a:t>
            </a:r>
          </a:p>
        </p:txBody>
      </p:sp>
      <p:sp>
        <p:nvSpPr>
          <p:cNvPr id="21" name="Text Placeholder 8">
            <a:extLst>
              <a:ext uri="{FF2B5EF4-FFF2-40B4-BE49-F238E27FC236}">
                <a16:creationId xmlns:a16="http://schemas.microsoft.com/office/drawing/2014/main" id="{6503E671-F523-4FD0-A70C-249123516B64}"/>
              </a:ext>
            </a:extLst>
          </p:cNvPr>
          <p:cNvSpPr>
            <a:spLocks noGrp="1"/>
          </p:cNvSpPr>
          <p:nvPr>
            <p:ph type="body" sz="quarter" idx="29" hasCustomPrompt="1"/>
          </p:nvPr>
        </p:nvSpPr>
        <p:spPr>
          <a:xfrm>
            <a:off x="5346285" y="4496740"/>
            <a:ext cx="1692116" cy="369332"/>
          </a:xfrm>
        </p:spPr>
        <p:txBody>
          <a:bodyPr wrap="square" lIns="0" tIns="0" rIns="0" bIns="0">
            <a:spAutoFit/>
          </a:bodyPr>
          <a:lstStyle>
            <a:lvl1pPr marL="0" indent="0" algn="ctr">
              <a:buNone/>
              <a:defRPr sz="2400" b="1" cap="all" baseline="0">
                <a:solidFill>
                  <a:schemeClr val="bg1"/>
                </a:solidFill>
                <a:latin typeface="+mn-lt"/>
              </a:defRPr>
            </a:lvl1pPr>
            <a:lvl2pPr marL="457292" indent="0">
              <a:buNone/>
              <a:defRPr/>
            </a:lvl2pPr>
          </a:lstStyle>
          <a:p>
            <a:pPr lvl="0"/>
            <a:r>
              <a:rPr lang="en-US"/>
              <a:t>$%</a:t>
            </a:r>
          </a:p>
        </p:txBody>
      </p:sp>
      <p:sp>
        <p:nvSpPr>
          <p:cNvPr id="22" name="Text Placeholder 12">
            <a:extLst>
              <a:ext uri="{FF2B5EF4-FFF2-40B4-BE49-F238E27FC236}">
                <a16:creationId xmlns:a16="http://schemas.microsoft.com/office/drawing/2014/main" id="{583A3183-9354-401F-AB0B-AEC80A4A423E}"/>
              </a:ext>
            </a:extLst>
          </p:cNvPr>
          <p:cNvSpPr>
            <a:spLocks noGrp="1"/>
          </p:cNvSpPr>
          <p:nvPr>
            <p:ph type="body" sz="quarter" idx="30"/>
          </p:nvPr>
        </p:nvSpPr>
        <p:spPr>
          <a:xfrm>
            <a:off x="5346285" y="4877549"/>
            <a:ext cx="1692116" cy="323165"/>
          </a:xfrm>
        </p:spPr>
        <p:txBody>
          <a:bodyPr lIns="0" tIns="0" rIns="0" bIns="0">
            <a:spAutoFit/>
          </a:bodyPr>
          <a:lstStyle>
            <a:lvl1pPr marL="0" indent="0" algn="ctr">
              <a:lnSpc>
                <a:spcPct val="100000"/>
              </a:lnSpc>
              <a:spcBef>
                <a:spcPts val="0"/>
              </a:spcBef>
              <a:buNone/>
              <a:defRPr sz="1050" cap="all" spc="0" baseline="0">
                <a:solidFill>
                  <a:schemeClr val="bg1"/>
                </a:solidFill>
                <a:latin typeface="+mn-lt"/>
              </a:defRPr>
            </a:lvl1pPr>
          </a:lstStyle>
          <a:p>
            <a:pPr lvl="0"/>
            <a:r>
              <a:rPr lang="en-US"/>
              <a:t>Click to edit Master text styles</a:t>
            </a:r>
          </a:p>
        </p:txBody>
      </p:sp>
      <p:sp>
        <p:nvSpPr>
          <p:cNvPr id="23" name="Text Placeholder 8">
            <a:extLst>
              <a:ext uri="{FF2B5EF4-FFF2-40B4-BE49-F238E27FC236}">
                <a16:creationId xmlns:a16="http://schemas.microsoft.com/office/drawing/2014/main" id="{038BB05B-5A49-427B-9802-1F50C70325F1}"/>
              </a:ext>
            </a:extLst>
          </p:cNvPr>
          <p:cNvSpPr>
            <a:spLocks noGrp="1"/>
          </p:cNvSpPr>
          <p:nvPr>
            <p:ph type="body" sz="quarter" idx="31" hasCustomPrompt="1"/>
          </p:nvPr>
        </p:nvSpPr>
        <p:spPr>
          <a:xfrm>
            <a:off x="7257611" y="4496740"/>
            <a:ext cx="1692116" cy="369332"/>
          </a:xfrm>
        </p:spPr>
        <p:txBody>
          <a:bodyPr wrap="square" lIns="0" tIns="0" rIns="0" bIns="0">
            <a:spAutoFit/>
          </a:bodyPr>
          <a:lstStyle>
            <a:lvl1pPr marL="0" indent="0" algn="ctr">
              <a:buNone/>
              <a:defRPr sz="2400" b="1" cap="all" baseline="0">
                <a:solidFill>
                  <a:schemeClr val="bg1"/>
                </a:solidFill>
                <a:latin typeface="+mn-lt"/>
              </a:defRPr>
            </a:lvl1pPr>
            <a:lvl2pPr marL="457292" indent="0">
              <a:buNone/>
              <a:defRPr/>
            </a:lvl2pPr>
          </a:lstStyle>
          <a:p>
            <a:pPr lvl="0"/>
            <a:r>
              <a:rPr lang="en-US"/>
              <a:t>$%</a:t>
            </a:r>
          </a:p>
        </p:txBody>
      </p:sp>
      <p:sp>
        <p:nvSpPr>
          <p:cNvPr id="24" name="Text Placeholder 12">
            <a:extLst>
              <a:ext uri="{FF2B5EF4-FFF2-40B4-BE49-F238E27FC236}">
                <a16:creationId xmlns:a16="http://schemas.microsoft.com/office/drawing/2014/main" id="{185B84D1-82D9-4973-A7AA-F632AC9C52EE}"/>
              </a:ext>
            </a:extLst>
          </p:cNvPr>
          <p:cNvSpPr>
            <a:spLocks noGrp="1"/>
          </p:cNvSpPr>
          <p:nvPr>
            <p:ph type="body" sz="quarter" idx="32"/>
          </p:nvPr>
        </p:nvSpPr>
        <p:spPr>
          <a:xfrm>
            <a:off x="7257611" y="4877549"/>
            <a:ext cx="1692116" cy="323165"/>
          </a:xfrm>
        </p:spPr>
        <p:txBody>
          <a:bodyPr lIns="0" tIns="0" rIns="0" bIns="0">
            <a:spAutoFit/>
          </a:bodyPr>
          <a:lstStyle>
            <a:lvl1pPr marL="0" indent="0" algn="ctr">
              <a:lnSpc>
                <a:spcPct val="100000"/>
              </a:lnSpc>
              <a:spcBef>
                <a:spcPts val="0"/>
              </a:spcBef>
              <a:buNone/>
              <a:defRPr sz="1050" cap="all" spc="0" baseline="0">
                <a:solidFill>
                  <a:schemeClr val="bg1"/>
                </a:solidFill>
                <a:latin typeface="+mn-lt"/>
              </a:defRPr>
            </a:lvl1pPr>
          </a:lstStyle>
          <a:p>
            <a:pPr lvl="0"/>
            <a:r>
              <a:rPr lang="en-US"/>
              <a:t>Click to edit Master text styles</a:t>
            </a:r>
          </a:p>
        </p:txBody>
      </p:sp>
      <p:cxnSp>
        <p:nvCxnSpPr>
          <p:cNvPr id="26" name="Straight Connector 25">
            <a:extLst>
              <a:ext uri="{FF2B5EF4-FFF2-40B4-BE49-F238E27FC236}">
                <a16:creationId xmlns:a16="http://schemas.microsoft.com/office/drawing/2014/main" id="{4859AF99-C74B-47E9-9953-31FB8E0909F9}"/>
              </a:ext>
            </a:extLst>
          </p:cNvPr>
          <p:cNvCxnSpPr/>
          <p:nvPr userDrawn="1"/>
        </p:nvCxnSpPr>
        <p:spPr>
          <a:xfrm>
            <a:off x="5949844" y="4313074"/>
            <a:ext cx="485001" cy="0"/>
          </a:xfrm>
          <a:prstGeom prst="line">
            <a:avLst/>
          </a:prstGeom>
          <a:ln w="9525"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9D563973-4AC5-45D0-BA57-D1BE12BE6235}"/>
              </a:ext>
            </a:extLst>
          </p:cNvPr>
          <p:cNvCxnSpPr/>
          <p:nvPr userDrawn="1"/>
        </p:nvCxnSpPr>
        <p:spPr>
          <a:xfrm>
            <a:off x="7861170" y="4313074"/>
            <a:ext cx="485001" cy="0"/>
          </a:xfrm>
          <a:prstGeom prst="line">
            <a:avLst/>
          </a:prstGeom>
          <a:ln w="9525" cmpd="sng">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29" name="Text Placeholder 16">
            <a:extLst>
              <a:ext uri="{FF2B5EF4-FFF2-40B4-BE49-F238E27FC236}">
                <a16:creationId xmlns:a16="http://schemas.microsoft.com/office/drawing/2014/main" id="{16F1FBAE-62CB-45EF-9F86-1E2C7D5A85E6}"/>
              </a:ext>
            </a:extLst>
          </p:cNvPr>
          <p:cNvSpPr>
            <a:spLocks noGrp="1"/>
          </p:cNvSpPr>
          <p:nvPr>
            <p:ph type="body" sz="quarter" idx="26"/>
          </p:nvPr>
        </p:nvSpPr>
        <p:spPr>
          <a:xfrm>
            <a:off x="313593" y="6506294"/>
            <a:ext cx="4407408" cy="123111"/>
          </a:xfrm>
        </p:spPr>
        <p:txBody>
          <a:bodyPr wrap="square" tIns="0" bIns="0" anchor="b" anchorCtr="0">
            <a:spAutoFit/>
          </a:bodyPr>
          <a:lstStyle>
            <a:lvl1pPr marL="0" indent="0" algn="just">
              <a:spcBef>
                <a:spcPts val="0"/>
              </a:spcBef>
              <a:buNone/>
              <a:defRPr sz="800">
                <a:solidFill>
                  <a:srgbClr val="4D4D4D"/>
                </a:solidFill>
              </a:defRPr>
            </a:lvl1pPr>
          </a:lstStyle>
          <a:p>
            <a:pPr lvl="0"/>
            <a:r>
              <a:rPr lang="en-US"/>
              <a:t>Click to edit Master text styles</a:t>
            </a:r>
          </a:p>
        </p:txBody>
      </p:sp>
      <p:sp>
        <p:nvSpPr>
          <p:cNvPr id="33" name="Rectangle 32">
            <a:extLst>
              <a:ext uri="{FF2B5EF4-FFF2-40B4-BE49-F238E27FC236}">
                <a16:creationId xmlns:a16="http://schemas.microsoft.com/office/drawing/2014/main" id="{145E782B-BA88-439C-9B0B-11CD4CBF69F1}"/>
              </a:ext>
            </a:extLst>
          </p:cNvPr>
          <p:cNvSpPr/>
          <p:nvPr userDrawn="1"/>
        </p:nvSpPr>
        <p:spPr>
          <a:xfrm>
            <a:off x="8549640" y="6455664"/>
            <a:ext cx="594360" cy="2468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rgbClr val="FFFFFF"/>
                </a:solidFill>
              </a:ln>
            </a:endParaRPr>
          </a:p>
        </p:txBody>
      </p:sp>
      <p:sp>
        <p:nvSpPr>
          <p:cNvPr id="34" name="TextBox 33">
            <a:extLst>
              <a:ext uri="{FF2B5EF4-FFF2-40B4-BE49-F238E27FC236}">
                <a16:creationId xmlns:a16="http://schemas.microsoft.com/office/drawing/2014/main" id="{21178343-764A-4DAD-A4BA-34B966C1733F}"/>
              </a:ext>
            </a:extLst>
          </p:cNvPr>
          <p:cNvSpPr txBox="1"/>
          <p:nvPr userDrawn="1"/>
        </p:nvSpPr>
        <p:spPr>
          <a:xfrm>
            <a:off x="8413529" y="6457243"/>
            <a:ext cx="456625" cy="246199"/>
          </a:xfrm>
          <a:prstGeom prst="rect">
            <a:avLst/>
          </a:prstGeom>
          <a:noFill/>
        </p:spPr>
        <p:txBody>
          <a:bodyPr lIns="91418" tIns="45709" rIns="91418" bIns="45709">
            <a:spAutoFit/>
          </a:bodyPr>
          <a:lstStyle/>
          <a:p>
            <a:pPr algn="r">
              <a:defRPr/>
            </a:pPr>
            <a:fld id="{8FEFE55B-85C4-4BC4-88C1-C59EB6D90C86}" type="slidenum">
              <a:rPr lang="en-CA" sz="1000" b="1">
                <a:solidFill>
                  <a:schemeClr val="tx2"/>
                </a:solidFill>
                <a:latin typeface="Arial" charset="0"/>
              </a:rPr>
              <a:pPr algn="r">
                <a:defRPr/>
              </a:pPr>
              <a:t>‹#›</a:t>
            </a:fld>
            <a:endParaRPr lang="en-CA" sz="1000" b="1">
              <a:solidFill>
                <a:schemeClr val="tx2"/>
              </a:solidFill>
              <a:latin typeface="Arial" charset="0"/>
            </a:endParaRPr>
          </a:p>
        </p:txBody>
      </p:sp>
      <p:sp>
        <p:nvSpPr>
          <p:cNvPr id="35" name="Title 1">
            <a:extLst>
              <a:ext uri="{FF2B5EF4-FFF2-40B4-BE49-F238E27FC236}">
                <a16:creationId xmlns:a16="http://schemas.microsoft.com/office/drawing/2014/main" id="{646B524E-28FD-4E0B-8543-740FD3DCD664}"/>
              </a:ext>
            </a:extLst>
          </p:cNvPr>
          <p:cNvSpPr>
            <a:spLocks noGrp="1"/>
          </p:cNvSpPr>
          <p:nvPr>
            <p:ph type="title"/>
          </p:nvPr>
        </p:nvSpPr>
        <p:spPr>
          <a:xfrm>
            <a:off x="320677" y="236056"/>
            <a:ext cx="4407407" cy="323149"/>
          </a:xfrm>
        </p:spPr>
        <p:txBody>
          <a:bodyPr/>
          <a:lstStyle/>
          <a:p>
            <a:r>
              <a:rPr lang="en-US"/>
              <a:t>Click to edit Master title style</a:t>
            </a:r>
          </a:p>
        </p:txBody>
      </p:sp>
      <p:cxnSp>
        <p:nvCxnSpPr>
          <p:cNvPr id="39" name="Straight Connector 38">
            <a:extLst>
              <a:ext uri="{FF2B5EF4-FFF2-40B4-BE49-F238E27FC236}">
                <a16:creationId xmlns:a16="http://schemas.microsoft.com/office/drawing/2014/main" id="{DB807203-16EE-409D-93D2-C67C394159F2}"/>
              </a:ext>
            </a:extLst>
          </p:cNvPr>
          <p:cNvCxnSpPr/>
          <p:nvPr userDrawn="1"/>
        </p:nvCxnSpPr>
        <p:spPr>
          <a:xfrm>
            <a:off x="412121" y="915407"/>
            <a:ext cx="485001" cy="0"/>
          </a:xfrm>
          <a:prstGeom prst="line">
            <a:avLst/>
          </a:prstGeom>
          <a:ln w="50800" cmpd="sng">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pic>
        <p:nvPicPr>
          <p:cNvPr id="25" name="Picture 24">
            <a:extLst>
              <a:ext uri="{FF2B5EF4-FFF2-40B4-BE49-F238E27FC236}">
                <a16:creationId xmlns:a16="http://schemas.microsoft.com/office/drawing/2014/main" id="{E9D0FE2A-13B3-4431-8662-FC4445EBA2ED}"/>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8067482" y="339148"/>
            <a:ext cx="732084" cy="109728"/>
          </a:xfrm>
          <a:prstGeom prst="rect">
            <a:avLst/>
          </a:prstGeom>
        </p:spPr>
      </p:pic>
    </p:spTree>
    <p:extLst>
      <p:ext uri="{BB962C8B-B14F-4D97-AF65-F5344CB8AC3E}">
        <p14:creationId xmlns:p14="http://schemas.microsoft.com/office/powerpoint/2010/main" val="3669084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 Internal">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5EFCEE6-1ECA-44D5-83E3-258A77D735A9}"/>
              </a:ext>
            </a:extLst>
          </p:cNvPr>
          <p:cNvPicPr>
            <a:picLocks noChangeAspect="1"/>
          </p:cNvPicPr>
          <p:nvPr userDrawn="1"/>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674718" y="332935"/>
            <a:ext cx="1003796" cy="170390"/>
          </a:xfrm>
          <a:prstGeom prst="rect">
            <a:avLst/>
          </a:prstGeom>
        </p:spPr>
      </p:pic>
      <p:pic>
        <p:nvPicPr>
          <p:cNvPr id="17" name="Picture 16" descr="A picture containing computer, sitting, monitor, dark&#10;&#10;Description automatically generated">
            <a:extLst>
              <a:ext uri="{FF2B5EF4-FFF2-40B4-BE49-F238E27FC236}">
                <a16:creationId xmlns:a16="http://schemas.microsoft.com/office/drawing/2014/main" id="{1348B2D1-951C-4CA4-B6DD-7B84CB34273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67482" y="339148"/>
            <a:ext cx="732085" cy="109728"/>
          </a:xfrm>
          <a:prstGeom prst="rect">
            <a:avLst/>
          </a:prstGeom>
        </p:spPr>
      </p:pic>
      <p:sp>
        <p:nvSpPr>
          <p:cNvPr id="13" name="Text Placeholder 4">
            <a:extLst>
              <a:ext uri="{FF2B5EF4-FFF2-40B4-BE49-F238E27FC236}">
                <a16:creationId xmlns:a16="http://schemas.microsoft.com/office/drawing/2014/main" id="{ECF8AC2A-239C-43D1-9D86-7D7B6FEF2224}"/>
              </a:ext>
            </a:extLst>
          </p:cNvPr>
          <p:cNvSpPr>
            <a:spLocks noGrp="1"/>
          </p:cNvSpPr>
          <p:nvPr>
            <p:ph type="body" sz="quarter" idx="11" hasCustomPrompt="1"/>
          </p:nvPr>
        </p:nvSpPr>
        <p:spPr>
          <a:xfrm>
            <a:off x="303423" y="2697481"/>
            <a:ext cx="8432591" cy="461653"/>
          </a:xfrm>
          <a:prstGeom prst="rect">
            <a:avLst/>
          </a:prstGeom>
        </p:spPr>
        <p:txBody>
          <a:bodyPr>
            <a:spAutoFit/>
          </a:bodyPr>
          <a:lstStyle>
            <a:lvl1pPr marL="0" indent="0">
              <a:buNone/>
              <a:defRPr sz="2400">
                <a:solidFill>
                  <a:schemeClr val="tx2"/>
                </a:solidFill>
                <a:latin typeface="Bodoni MT" panose="02070603080606020203" pitchFamily="18" charset="0"/>
              </a:defRPr>
            </a:lvl1pPr>
          </a:lstStyle>
          <a:p>
            <a:pPr lvl="0"/>
            <a:r>
              <a:rPr lang="en-US"/>
              <a:t>Divider – Internal</a:t>
            </a:r>
          </a:p>
        </p:txBody>
      </p:sp>
      <p:cxnSp>
        <p:nvCxnSpPr>
          <p:cNvPr id="16" name="Straight Connector 15">
            <a:extLst>
              <a:ext uri="{FF2B5EF4-FFF2-40B4-BE49-F238E27FC236}">
                <a16:creationId xmlns:a16="http://schemas.microsoft.com/office/drawing/2014/main" id="{ABD826FD-BD52-4978-B476-64E39D6E2BBF}"/>
              </a:ext>
            </a:extLst>
          </p:cNvPr>
          <p:cNvCxnSpPr/>
          <p:nvPr userDrawn="1"/>
        </p:nvCxnSpPr>
        <p:spPr>
          <a:xfrm>
            <a:off x="402529" y="3240157"/>
            <a:ext cx="485001" cy="0"/>
          </a:xfrm>
          <a:prstGeom prst="line">
            <a:avLst/>
          </a:prstGeom>
          <a:ln w="50800" cmpd="sng">
            <a:solidFill>
              <a:schemeClr val="accent4"/>
            </a:solidFill>
            <a:miter lim="800000"/>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93BCD5A6-352E-49F5-8D67-BE308BB6C470}"/>
              </a:ext>
            </a:extLst>
          </p:cNvPr>
          <p:cNvCxnSpPr>
            <a:cxnSpLocks/>
          </p:cNvCxnSpPr>
          <p:nvPr userDrawn="1"/>
        </p:nvCxnSpPr>
        <p:spPr>
          <a:xfrm>
            <a:off x="419100" y="2590800"/>
            <a:ext cx="8315091" cy="0"/>
          </a:xfrm>
          <a:prstGeom prst="line">
            <a:avLst/>
          </a:prstGeom>
          <a:ln w="6350" cmpd="sng">
            <a:solidFill>
              <a:srgbClr val="4D4D4D"/>
            </a:solidFill>
          </a:ln>
          <a:effectLst/>
        </p:spPr>
        <p:style>
          <a:lnRef idx="2">
            <a:schemeClr val="accent1"/>
          </a:lnRef>
          <a:fillRef idx="0">
            <a:schemeClr val="accent1"/>
          </a:fillRef>
          <a:effectRef idx="1">
            <a:schemeClr val="accent1"/>
          </a:effectRef>
          <a:fontRef idx="minor">
            <a:schemeClr val="tx1"/>
          </a:fontRef>
        </p:style>
      </p:cxnSp>
      <p:sp>
        <p:nvSpPr>
          <p:cNvPr id="8" name="Text Placeholder 2">
            <a:extLst>
              <a:ext uri="{FF2B5EF4-FFF2-40B4-BE49-F238E27FC236}">
                <a16:creationId xmlns:a16="http://schemas.microsoft.com/office/drawing/2014/main" id="{680F65C2-B8F4-425A-82C2-67F92F5FF86C}"/>
              </a:ext>
            </a:extLst>
          </p:cNvPr>
          <p:cNvSpPr>
            <a:spLocks noGrp="1"/>
          </p:cNvSpPr>
          <p:nvPr>
            <p:ph type="body" sz="quarter" idx="13" hasCustomPrompt="1"/>
          </p:nvPr>
        </p:nvSpPr>
        <p:spPr>
          <a:xfrm>
            <a:off x="303214" y="3379122"/>
            <a:ext cx="8431212" cy="230826"/>
          </a:xfrm>
          <a:prstGeom prst="rect">
            <a:avLst/>
          </a:prstGeom>
        </p:spPr>
        <p:txBody>
          <a:bodyPr bIns="0">
            <a:spAutoFit/>
          </a:bodyPr>
          <a:lstStyle>
            <a:lvl1pPr marL="0" indent="0">
              <a:buNone/>
              <a:defRPr sz="1200" b="1" cap="all" spc="100" baseline="0">
                <a:solidFill>
                  <a:schemeClr val="tx2"/>
                </a:solidFill>
                <a:latin typeface="Arial" panose="020B0604020202020204" pitchFamily="34" charset="0"/>
                <a:cs typeface="Arial" panose="020B0604020202020204" pitchFamily="34" charset="0"/>
              </a:defRPr>
            </a:lvl1pPr>
          </a:lstStyle>
          <a:p>
            <a:pPr lvl="0"/>
            <a:r>
              <a:rPr lang="en-US"/>
              <a:t>Speaker Name</a:t>
            </a:r>
          </a:p>
        </p:txBody>
      </p:sp>
      <p:sp>
        <p:nvSpPr>
          <p:cNvPr id="9" name="Text Placeholder 2">
            <a:extLst>
              <a:ext uri="{FF2B5EF4-FFF2-40B4-BE49-F238E27FC236}">
                <a16:creationId xmlns:a16="http://schemas.microsoft.com/office/drawing/2014/main" id="{C82C7FEB-630A-4BDF-A6B4-2CA33BECE0F3}"/>
              </a:ext>
            </a:extLst>
          </p:cNvPr>
          <p:cNvSpPr>
            <a:spLocks noGrp="1"/>
          </p:cNvSpPr>
          <p:nvPr>
            <p:ph type="body" sz="quarter" idx="14" hasCustomPrompt="1"/>
          </p:nvPr>
        </p:nvSpPr>
        <p:spPr>
          <a:xfrm>
            <a:off x="303214" y="3623871"/>
            <a:ext cx="8431212" cy="230826"/>
          </a:xfrm>
          <a:prstGeom prst="rect">
            <a:avLst/>
          </a:prstGeom>
        </p:spPr>
        <p:txBody>
          <a:bodyPr tIns="0">
            <a:spAutoFit/>
          </a:bodyPr>
          <a:lstStyle>
            <a:lvl1pPr marL="0" indent="0">
              <a:buNone/>
              <a:defRPr sz="1200" b="0" cap="all" spc="100" baseline="0">
                <a:solidFill>
                  <a:schemeClr val="tx2"/>
                </a:solidFill>
                <a:latin typeface="Arial" panose="020B0604020202020204" pitchFamily="34" charset="0"/>
                <a:cs typeface="Arial" panose="020B0604020202020204" pitchFamily="34" charset="0"/>
              </a:defRPr>
            </a:lvl1pPr>
          </a:lstStyle>
          <a:p>
            <a:pPr lvl="0"/>
            <a:r>
              <a:rPr lang="en-US"/>
              <a:t>title</a:t>
            </a:r>
          </a:p>
        </p:txBody>
      </p:sp>
      <p:sp>
        <p:nvSpPr>
          <p:cNvPr id="10" name="Rectangle 9">
            <a:extLst>
              <a:ext uri="{FF2B5EF4-FFF2-40B4-BE49-F238E27FC236}">
                <a16:creationId xmlns:a16="http://schemas.microsoft.com/office/drawing/2014/main" id="{DEF1F35A-6E58-4474-AE98-9A7B5101F22B}"/>
              </a:ext>
            </a:extLst>
          </p:cNvPr>
          <p:cNvSpPr/>
          <p:nvPr userDrawn="1"/>
        </p:nvSpPr>
        <p:spPr>
          <a:xfrm>
            <a:off x="8549640" y="6455664"/>
            <a:ext cx="594360" cy="24688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400" b="1">
              <a:ln>
                <a:solidFill>
                  <a:srgbClr val="FFFFFF"/>
                </a:solidFill>
              </a:ln>
              <a:solidFill>
                <a:srgbClr val="FFFFFF"/>
              </a:solidFill>
            </a:endParaRPr>
          </a:p>
        </p:txBody>
      </p:sp>
      <p:sp>
        <p:nvSpPr>
          <p:cNvPr id="11" name="TextBox 10">
            <a:extLst>
              <a:ext uri="{FF2B5EF4-FFF2-40B4-BE49-F238E27FC236}">
                <a16:creationId xmlns:a16="http://schemas.microsoft.com/office/drawing/2014/main" id="{03DA3E37-4857-4F33-B71F-406F037AE87A}"/>
              </a:ext>
            </a:extLst>
          </p:cNvPr>
          <p:cNvSpPr txBox="1"/>
          <p:nvPr userDrawn="1"/>
        </p:nvSpPr>
        <p:spPr>
          <a:xfrm>
            <a:off x="8413529" y="6457243"/>
            <a:ext cx="456625" cy="246199"/>
          </a:xfrm>
          <a:prstGeom prst="rect">
            <a:avLst/>
          </a:prstGeom>
          <a:noFill/>
        </p:spPr>
        <p:txBody>
          <a:bodyPr lIns="91418" tIns="45709" rIns="91418" bIns="45709">
            <a:spAutoFit/>
          </a:bodyPr>
          <a:lstStyle/>
          <a:p>
            <a:pPr algn="r" fontAlgn="base">
              <a:spcBef>
                <a:spcPct val="0"/>
              </a:spcBef>
              <a:spcAft>
                <a:spcPct val="0"/>
              </a:spcAft>
              <a:defRPr/>
            </a:pPr>
            <a:fld id="{8FEFE55B-85C4-4BC4-88C1-C59EB6D90C86}" type="slidenum">
              <a:rPr lang="en-CA" sz="1000" b="1">
                <a:solidFill>
                  <a:srgbClr val="FFFFFF"/>
                </a:solidFill>
              </a:rPr>
              <a:pPr algn="r" fontAlgn="base">
                <a:spcBef>
                  <a:spcPct val="0"/>
                </a:spcBef>
                <a:spcAft>
                  <a:spcPct val="0"/>
                </a:spcAft>
                <a:defRPr/>
              </a:pPr>
              <a:t>‹#›</a:t>
            </a:fld>
            <a:endParaRPr lang="en-CA" sz="1000" b="1">
              <a:solidFill>
                <a:srgbClr val="FFFFFF"/>
              </a:solidFill>
            </a:endParaRPr>
          </a:p>
        </p:txBody>
      </p:sp>
    </p:spTree>
    <p:extLst>
      <p:ext uri="{BB962C8B-B14F-4D97-AF65-F5344CB8AC3E}">
        <p14:creationId xmlns:p14="http://schemas.microsoft.com/office/powerpoint/2010/main" val="3512791052"/>
      </p:ext>
    </p:extLst>
  </p:cSld>
  <p:clrMapOvr>
    <a:masterClrMapping/>
  </p:clrMapOvr>
  <p:extLst>
    <p:ext uri="{DCECCB84-F9BA-43D5-87BE-67443E8EF086}">
      <p15:sldGuideLst xmlns:p15="http://schemas.microsoft.com/office/powerpoint/2012/main">
        <p15:guide id="1" orient="horz" pos="48" userDrawn="1">
          <p15:clr>
            <a:srgbClr val="FBAE40"/>
          </p15:clr>
        </p15:guide>
        <p15:guide id="2" pos="5448" userDrawn="1">
          <p15:clr>
            <a:srgbClr val="FBAE40"/>
          </p15:clr>
        </p15:guide>
        <p15:guide id="3" pos="48" userDrawn="1">
          <p15:clr>
            <a:srgbClr val="FBAE40"/>
          </p15:clr>
        </p15:guide>
        <p15:guide id="4" pos="5712" userDrawn="1">
          <p15:clr>
            <a:srgbClr val="FBAE40"/>
          </p15:clr>
        </p15:guide>
        <p15:guide id="5" orient="horz" pos="312" userDrawn="1">
          <p15:clr>
            <a:srgbClr val="FBAE40"/>
          </p15:clr>
        </p15:guide>
        <p15:guide id="6" orient="horz" pos="4248"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Statemen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15924" y="2011680"/>
            <a:ext cx="8316595" cy="3986784"/>
          </a:xfrm>
          <a:prstGeom prst="rect">
            <a:avLst/>
          </a:prstGeom>
        </p:spPr>
        <p:txBody>
          <a:bodyPr/>
          <a:lstStyle>
            <a:lvl1pPr marL="0" indent="0" algn="ctr">
              <a:buNone/>
              <a:defRPr sz="3200">
                <a:solidFill>
                  <a:srgbClr val="111111"/>
                </a:solidFill>
              </a:defRPr>
            </a:lvl1pPr>
          </a:lstStyle>
          <a:p>
            <a:pPr lvl="0"/>
            <a:r>
              <a:rPr lang="en-US"/>
              <a:t>Click to edit Master text styles</a:t>
            </a:r>
          </a:p>
        </p:txBody>
      </p:sp>
      <p:sp>
        <p:nvSpPr>
          <p:cNvPr id="4" name="Rectangle 3">
            <a:extLst>
              <a:ext uri="{FF2B5EF4-FFF2-40B4-BE49-F238E27FC236}">
                <a16:creationId xmlns:a16="http://schemas.microsoft.com/office/drawing/2014/main" id="{4E1ABBC8-4090-4413-BAC6-CA0C51297401}"/>
              </a:ext>
            </a:extLst>
          </p:cNvPr>
          <p:cNvSpPr/>
          <p:nvPr userDrawn="1"/>
        </p:nvSpPr>
        <p:spPr>
          <a:xfrm>
            <a:off x="8549640" y="6455664"/>
            <a:ext cx="594360" cy="24688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400" b="1">
              <a:ln>
                <a:solidFill>
                  <a:srgbClr val="FFFFFF"/>
                </a:solidFill>
              </a:ln>
              <a:solidFill>
                <a:srgbClr val="FFFFFF"/>
              </a:solidFill>
            </a:endParaRPr>
          </a:p>
        </p:txBody>
      </p:sp>
      <p:sp>
        <p:nvSpPr>
          <p:cNvPr id="6" name="TextBox 5">
            <a:extLst>
              <a:ext uri="{FF2B5EF4-FFF2-40B4-BE49-F238E27FC236}">
                <a16:creationId xmlns:a16="http://schemas.microsoft.com/office/drawing/2014/main" id="{B9455B6D-EF69-4000-8DFF-11977F6B5C2E}"/>
              </a:ext>
            </a:extLst>
          </p:cNvPr>
          <p:cNvSpPr txBox="1"/>
          <p:nvPr userDrawn="1"/>
        </p:nvSpPr>
        <p:spPr>
          <a:xfrm>
            <a:off x="8413529" y="6457243"/>
            <a:ext cx="456625" cy="246199"/>
          </a:xfrm>
          <a:prstGeom prst="rect">
            <a:avLst/>
          </a:prstGeom>
          <a:noFill/>
        </p:spPr>
        <p:txBody>
          <a:bodyPr lIns="91418" tIns="45709" rIns="91418" bIns="45709">
            <a:spAutoFit/>
          </a:bodyPr>
          <a:lstStyle/>
          <a:p>
            <a:pPr algn="r" fontAlgn="base">
              <a:spcBef>
                <a:spcPct val="0"/>
              </a:spcBef>
              <a:spcAft>
                <a:spcPct val="0"/>
              </a:spcAft>
              <a:defRPr/>
            </a:pPr>
            <a:fld id="{8FEFE55B-85C4-4BC4-88C1-C59EB6D90C86}" type="slidenum">
              <a:rPr lang="en-CA" sz="1000" b="1">
                <a:solidFill>
                  <a:srgbClr val="FFFFFF"/>
                </a:solidFill>
              </a:rPr>
              <a:pPr algn="r" fontAlgn="base">
                <a:spcBef>
                  <a:spcPct val="0"/>
                </a:spcBef>
                <a:spcAft>
                  <a:spcPct val="0"/>
                </a:spcAft>
                <a:defRPr/>
              </a:pPr>
              <a:t>‹#›</a:t>
            </a:fld>
            <a:endParaRPr lang="en-CA" sz="1000" b="1">
              <a:solidFill>
                <a:srgbClr val="FFFFFF"/>
              </a:solidFill>
            </a:endParaRPr>
          </a:p>
        </p:txBody>
      </p:sp>
      <p:pic>
        <p:nvPicPr>
          <p:cNvPr id="7" name="Picture 6" descr="A picture containing computer, sitting, monitor, dark&#10;&#10;Description automatically generated">
            <a:extLst>
              <a:ext uri="{FF2B5EF4-FFF2-40B4-BE49-F238E27FC236}">
                <a16:creationId xmlns:a16="http://schemas.microsoft.com/office/drawing/2014/main" id="{1392E6A9-9727-4234-ADAE-552346F7266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67482" y="339148"/>
            <a:ext cx="732085" cy="109728"/>
          </a:xfrm>
          <a:prstGeom prst="rect">
            <a:avLst/>
          </a:prstGeom>
        </p:spPr>
      </p:pic>
    </p:spTree>
    <p:extLst>
      <p:ext uri="{BB962C8B-B14F-4D97-AF65-F5344CB8AC3E}">
        <p14:creationId xmlns:p14="http://schemas.microsoft.com/office/powerpoint/2010/main" val="10638107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he Eugene">
    <p:spTree>
      <p:nvGrpSpPr>
        <p:cNvPr id="1" name=""/>
        <p:cNvGrpSpPr/>
        <p:nvPr/>
      </p:nvGrpSpPr>
      <p:grpSpPr>
        <a:xfrm>
          <a:off x="0" y="0"/>
          <a:ext cx="0" cy="0"/>
          <a:chOff x="0" y="0"/>
          <a:chExt cx="0" cy="0"/>
        </a:xfrm>
      </p:grpSpPr>
      <p:pic>
        <p:nvPicPr>
          <p:cNvPr id="3" name="Picture 2" descr="A picture containing white, computer, street, snow&#10;&#10;Description automatically generated">
            <a:extLst>
              <a:ext uri="{FF2B5EF4-FFF2-40B4-BE49-F238E27FC236}">
                <a16:creationId xmlns:a16="http://schemas.microsoft.com/office/drawing/2014/main" id="{0EF3C8BD-5C26-46BC-93DB-090A2DB76E7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328416"/>
            <a:ext cx="9144000" cy="3529584"/>
          </a:xfrm>
          <a:prstGeom prst="rect">
            <a:avLst/>
          </a:prstGeom>
        </p:spPr>
      </p:pic>
      <p:sp>
        <p:nvSpPr>
          <p:cNvPr id="13" name="Text Placeholder 7">
            <a:extLst>
              <a:ext uri="{FF2B5EF4-FFF2-40B4-BE49-F238E27FC236}">
                <a16:creationId xmlns:a16="http://schemas.microsoft.com/office/drawing/2014/main" id="{75E979D2-5622-40BF-8529-99251DF31426}"/>
              </a:ext>
            </a:extLst>
          </p:cNvPr>
          <p:cNvSpPr>
            <a:spLocks noGrp="1"/>
          </p:cNvSpPr>
          <p:nvPr>
            <p:ph type="body" sz="quarter" idx="10" hasCustomPrompt="1"/>
          </p:nvPr>
        </p:nvSpPr>
        <p:spPr>
          <a:xfrm>
            <a:off x="716137" y="2697481"/>
            <a:ext cx="7717536" cy="461653"/>
          </a:xfrm>
          <a:prstGeom prst="rect">
            <a:avLst/>
          </a:prstGeom>
        </p:spPr>
        <p:txBody>
          <a:bodyPr>
            <a:spAutoFit/>
          </a:bodyPr>
          <a:lstStyle>
            <a:lvl1pPr marL="0" indent="0">
              <a:buNone/>
              <a:defRPr sz="2400">
                <a:solidFill>
                  <a:schemeClr val="tx2"/>
                </a:solidFill>
                <a:effectLst/>
                <a:latin typeface="Bodoni MT" panose="02070603080606020203" pitchFamily="18" charset="0"/>
              </a:defRPr>
            </a:lvl1pPr>
          </a:lstStyle>
          <a:p>
            <a:pPr lvl="0"/>
            <a:r>
              <a:rPr lang="en-US"/>
              <a:t>Title – Internal</a:t>
            </a:r>
          </a:p>
        </p:txBody>
      </p:sp>
      <p:sp>
        <p:nvSpPr>
          <p:cNvPr id="14" name="Text Placeholder 6">
            <a:extLst>
              <a:ext uri="{FF2B5EF4-FFF2-40B4-BE49-F238E27FC236}">
                <a16:creationId xmlns:a16="http://schemas.microsoft.com/office/drawing/2014/main" id="{8994F9F0-9400-4838-A628-9AA4D9A432B1}"/>
              </a:ext>
            </a:extLst>
          </p:cNvPr>
          <p:cNvSpPr>
            <a:spLocks noGrp="1"/>
          </p:cNvSpPr>
          <p:nvPr>
            <p:ph type="body" sz="quarter" idx="11" hasCustomPrompt="1"/>
          </p:nvPr>
        </p:nvSpPr>
        <p:spPr>
          <a:xfrm>
            <a:off x="716137" y="3381978"/>
            <a:ext cx="7717536" cy="275671"/>
          </a:xfrm>
          <a:prstGeom prst="rect">
            <a:avLst/>
          </a:prstGeom>
        </p:spPr>
        <p:txBody>
          <a:bodyPr>
            <a:noAutofit/>
          </a:bodyPr>
          <a:lstStyle>
            <a:lvl1pPr marL="0" indent="0">
              <a:buNone/>
              <a:defRPr sz="1200" b="1" cap="all" spc="150" baseline="0">
                <a:solidFill>
                  <a:schemeClr val="tx2"/>
                </a:solidFill>
                <a:effectLst/>
              </a:defRPr>
            </a:lvl1pPr>
            <a:lvl2pPr marL="457189" indent="0">
              <a:buNone/>
              <a:defRPr sz="1200">
                <a:solidFill>
                  <a:schemeClr val="bg1"/>
                </a:solidFill>
              </a:defRPr>
            </a:lvl2pPr>
            <a:lvl3pPr marL="914378" indent="0">
              <a:buNone/>
              <a:defRPr sz="1200">
                <a:solidFill>
                  <a:schemeClr val="bg1"/>
                </a:solidFill>
              </a:defRPr>
            </a:lvl3pPr>
            <a:lvl4pPr marL="1371566" indent="0">
              <a:buNone/>
              <a:defRPr sz="1200">
                <a:solidFill>
                  <a:schemeClr val="bg1"/>
                </a:solidFill>
              </a:defRPr>
            </a:lvl4pPr>
            <a:lvl5pPr marL="1828754" indent="0">
              <a:buNone/>
              <a:defRPr sz="1200">
                <a:solidFill>
                  <a:schemeClr val="bg1"/>
                </a:solidFill>
              </a:defRPr>
            </a:lvl5pPr>
          </a:lstStyle>
          <a:p>
            <a:pPr lvl="0"/>
            <a:r>
              <a:rPr lang="en-US"/>
              <a:t>secondary title / speaker name</a:t>
            </a:r>
          </a:p>
        </p:txBody>
      </p:sp>
      <p:sp>
        <p:nvSpPr>
          <p:cNvPr id="15" name="Text Placeholder 9">
            <a:extLst>
              <a:ext uri="{FF2B5EF4-FFF2-40B4-BE49-F238E27FC236}">
                <a16:creationId xmlns:a16="http://schemas.microsoft.com/office/drawing/2014/main" id="{8C7398BD-5D83-4399-A8D8-F5C0AE65F7F4}"/>
              </a:ext>
            </a:extLst>
          </p:cNvPr>
          <p:cNvSpPr>
            <a:spLocks noGrp="1"/>
          </p:cNvSpPr>
          <p:nvPr>
            <p:ph type="body" sz="quarter" idx="12" hasCustomPrompt="1"/>
          </p:nvPr>
        </p:nvSpPr>
        <p:spPr>
          <a:xfrm>
            <a:off x="716137" y="3668835"/>
            <a:ext cx="7717536" cy="276987"/>
          </a:xfrm>
          <a:prstGeom prst="rect">
            <a:avLst/>
          </a:prstGeom>
        </p:spPr>
        <p:txBody>
          <a:bodyPr>
            <a:spAutoFit/>
          </a:bodyPr>
          <a:lstStyle>
            <a:lvl1pPr marL="0" indent="0">
              <a:buNone/>
              <a:defRPr sz="1200" cap="all" spc="150" baseline="0">
                <a:solidFill>
                  <a:schemeClr val="tx2"/>
                </a:solidFill>
                <a:effectLst/>
              </a:defRPr>
            </a:lvl1pPr>
            <a:lvl2pPr marL="457189" indent="0">
              <a:buNone/>
              <a:defRPr sz="1200">
                <a:solidFill>
                  <a:schemeClr val="bg1"/>
                </a:solidFill>
              </a:defRPr>
            </a:lvl2pPr>
            <a:lvl3pPr marL="914378" indent="0">
              <a:buNone/>
              <a:defRPr sz="1200">
                <a:solidFill>
                  <a:schemeClr val="bg1"/>
                </a:solidFill>
              </a:defRPr>
            </a:lvl3pPr>
            <a:lvl4pPr marL="1371566" indent="0">
              <a:buNone/>
              <a:defRPr sz="1200">
                <a:solidFill>
                  <a:schemeClr val="bg1"/>
                </a:solidFill>
              </a:defRPr>
            </a:lvl4pPr>
            <a:lvl5pPr marL="1828754" indent="0">
              <a:buNone/>
              <a:defRPr sz="1200">
                <a:solidFill>
                  <a:schemeClr val="bg1"/>
                </a:solidFill>
              </a:defRPr>
            </a:lvl5pPr>
          </a:lstStyle>
          <a:p>
            <a:pPr lvl="0"/>
            <a:r>
              <a:rPr lang="en-US"/>
              <a:t>date</a:t>
            </a:r>
          </a:p>
        </p:txBody>
      </p:sp>
      <p:cxnSp>
        <p:nvCxnSpPr>
          <p:cNvPr id="16" name="Straight Connector 15">
            <a:extLst>
              <a:ext uri="{FF2B5EF4-FFF2-40B4-BE49-F238E27FC236}">
                <a16:creationId xmlns:a16="http://schemas.microsoft.com/office/drawing/2014/main" id="{EFB71F87-7D78-426D-AE5E-728310ED34BC}"/>
              </a:ext>
            </a:extLst>
          </p:cNvPr>
          <p:cNvCxnSpPr/>
          <p:nvPr userDrawn="1"/>
        </p:nvCxnSpPr>
        <p:spPr>
          <a:xfrm>
            <a:off x="818284" y="3254714"/>
            <a:ext cx="485001" cy="0"/>
          </a:xfrm>
          <a:prstGeom prst="line">
            <a:avLst/>
          </a:prstGeom>
          <a:ln w="50800" cmpd="sng">
            <a:solidFill>
              <a:schemeClr val="accent1"/>
            </a:solidFill>
            <a:miter lim="800000"/>
          </a:ln>
          <a:effectLst/>
        </p:spPr>
        <p:style>
          <a:lnRef idx="2">
            <a:schemeClr val="accent1"/>
          </a:lnRef>
          <a:fillRef idx="0">
            <a:schemeClr val="accent1"/>
          </a:fillRef>
          <a:effectRef idx="1">
            <a:schemeClr val="accent1"/>
          </a:effectRef>
          <a:fontRef idx="minor">
            <a:schemeClr val="tx1"/>
          </a:fontRef>
        </p:style>
      </p:cxnSp>
      <p:pic>
        <p:nvPicPr>
          <p:cNvPr id="17" name="Picture 16" descr="A picture containing computer, sitting, monitor, dark&#10;&#10;Description automatically generated">
            <a:extLst>
              <a:ext uri="{FF2B5EF4-FFF2-40B4-BE49-F238E27FC236}">
                <a16:creationId xmlns:a16="http://schemas.microsoft.com/office/drawing/2014/main" id="{9EDC7FC6-636D-4A86-88F8-279E264C2EB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67482" y="339148"/>
            <a:ext cx="732085" cy="109728"/>
          </a:xfrm>
          <a:prstGeom prst="rect">
            <a:avLst/>
          </a:prstGeom>
        </p:spPr>
      </p:pic>
    </p:spTree>
    <p:extLst>
      <p:ext uri="{BB962C8B-B14F-4D97-AF65-F5344CB8AC3E}">
        <p14:creationId xmlns:p14="http://schemas.microsoft.com/office/powerpoint/2010/main" val="41165929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Principal Plac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F3C8BD-5C26-46BC-93DB-090A2DB76E7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3328416"/>
            <a:ext cx="9144000" cy="3529584"/>
          </a:xfrm>
          <a:prstGeom prst="rect">
            <a:avLst/>
          </a:prstGeom>
        </p:spPr>
      </p:pic>
      <p:sp>
        <p:nvSpPr>
          <p:cNvPr id="13" name="Text Placeholder 7">
            <a:extLst>
              <a:ext uri="{FF2B5EF4-FFF2-40B4-BE49-F238E27FC236}">
                <a16:creationId xmlns:a16="http://schemas.microsoft.com/office/drawing/2014/main" id="{75E979D2-5622-40BF-8529-99251DF31426}"/>
              </a:ext>
            </a:extLst>
          </p:cNvPr>
          <p:cNvSpPr>
            <a:spLocks noGrp="1"/>
          </p:cNvSpPr>
          <p:nvPr>
            <p:ph type="body" sz="quarter" idx="10" hasCustomPrompt="1"/>
          </p:nvPr>
        </p:nvSpPr>
        <p:spPr>
          <a:xfrm>
            <a:off x="716137" y="2697481"/>
            <a:ext cx="7717536" cy="461653"/>
          </a:xfrm>
          <a:prstGeom prst="rect">
            <a:avLst/>
          </a:prstGeom>
        </p:spPr>
        <p:txBody>
          <a:bodyPr>
            <a:spAutoFit/>
          </a:bodyPr>
          <a:lstStyle>
            <a:lvl1pPr marL="0" indent="0">
              <a:buNone/>
              <a:defRPr sz="2400">
                <a:solidFill>
                  <a:schemeClr val="tx2"/>
                </a:solidFill>
                <a:effectLst/>
                <a:latin typeface="Bodoni MT" panose="02070603080606020203" pitchFamily="18" charset="0"/>
              </a:defRPr>
            </a:lvl1pPr>
          </a:lstStyle>
          <a:p>
            <a:pPr lvl="0"/>
            <a:r>
              <a:rPr lang="en-US"/>
              <a:t>Title – Internal</a:t>
            </a:r>
          </a:p>
        </p:txBody>
      </p:sp>
      <p:sp>
        <p:nvSpPr>
          <p:cNvPr id="14" name="Text Placeholder 6">
            <a:extLst>
              <a:ext uri="{FF2B5EF4-FFF2-40B4-BE49-F238E27FC236}">
                <a16:creationId xmlns:a16="http://schemas.microsoft.com/office/drawing/2014/main" id="{8994F9F0-9400-4838-A628-9AA4D9A432B1}"/>
              </a:ext>
            </a:extLst>
          </p:cNvPr>
          <p:cNvSpPr>
            <a:spLocks noGrp="1"/>
          </p:cNvSpPr>
          <p:nvPr>
            <p:ph type="body" sz="quarter" idx="11" hasCustomPrompt="1"/>
          </p:nvPr>
        </p:nvSpPr>
        <p:spPr>
          <a:xfrm>
            <a:off x="716137" y="3381978"/>
            <a:ext cx="7717536" cy="275671"/>
          </a:xfrm>
          <a:prstGeom prst="rect">
            <a:avLst/>
          </a:prstGeom>
        </p:spPr>
        <p:txBody>
          <a:bodyPr>
            <a:noAutofit/>
          </a:bodyPr>
          <a:lstStyle>
            <a:lvl1pPr marL="0" indent="0">
              <a:buNone/>
              <a:defRPr sz="1200" b="1" cap="all" spc="150" baseline="0">
                <a:solidFill>
                  <a:schemeClr val="tx2"/>
                </a:solidFill>
                <a:effectLst/>
              </a:defRPr>
            </a:lvl1pPr>
            <a:lvl2pPr marL="457189" indent="0">
              <a:buNone/>
              <a:defRPr sz="1200">
                <a:solidFill>
                  <a:schemeClr val="bg1"/>
                </a:solidFill>
              </a:defRPr>
            </a:lvl2pPr>
            <a:lvl3pPr marL="914378" indent="0">
              <a:buNone/>
              <a:defRPr sz="1200">
                <a:solidFill>
                  <a:schemeClr val="bg1"/>
                </a:solidFill>
              </a:defRPr>
            </a:lvl3pPr>
            <a:lvl4pPr marL="1371566" indent="0">
              <a:buNone/>
              <a:defRPr sz="1200">
                <a:solidFill>
                  <a:schemeClr val="bg1"/>
                </a:solidFill>
              </a:defRPr>
            </a:lvl4pPr>
            <a:lvl5pPr marL="1828754" indent="0">
              <a:buNone/>
              <a:defRPr sz="1200">
                <a:solidFill>
                  <a:schemeClr val="bg1"/>
                </a:solidFill>
              </a:defRPr>
            </a:lvl5pPr>
          </a:lstStyle>
          <a:p>
            <a:pPr lvl="0"/>
            <a:r>
              <a:rPr lang="en-US"/>
              <a:t>secondary title / speaker name</a:t>
            </a:r>
          </a:p>
        </p:txBody>
      </p:sp>
      <p:sp>
        <p:nvSpPr>
          <p:cNvPr id="15" name="Text Placeholder 9">
            <a:extLst>
              <a:ext uri="{FF2B5EF4-FFF2-40B4-BE49-F238E27FC236}">
                <a16:creationId xmlns:a16="http://schemas.microsoft.com/office/drawing/2014/main" id="{8C7398BD-5D83-4399-A8D8-F5C0AE65F7F4}"/>
              </a:ext>
            </a:extLst>
          </p:cNvPr>
          <p:cNvSpPr>
            <a:spLocks noGrp="1"/>
          </p:cNvSpPr>
          <p:nvPr>
            <p:ph type="body" sz="quarter" idx="12" hasCustomPrompt="1"/>
          </p:nvPr>
        </p:nvSpPr>
        <p:spPr>
          <a:xfrm>
            <a:off x="716137" y="3668835"/>
            <a:ext cx="7717536" cy="276987"/>
          </a:xfrm>
          <a:prstGeom prst="rect">
            <a:avLst/>
          </a:prstGeom>
        </p:spPr>
        <p:txBody>
          <a:bodyPr>
            <a:spAutoFit/>
          </a:bodyPr>
          <a:lstStyle>
            <a:lvl1pPr marL="0" indent="0">
              <a:buNone/>
              <a:defRPr sz="1200" cap="all" spc="150" baseline="0">
                <a:solidFill>
                  <a:schemeClr val="tx2"/>
                </a:solidFill>
                <a:effectLst/>
              </a:defRPr>
            </a:lvl1pPr>
            <a:lvl2pPr marL="457189" indent="0">
              <a:buNone/>
              <a:defRPr sz="1200">
                <a:solidFill>
                  <a:schemeClr val="bg1"/>
                </a:solidFill>
              </a:defRPr>
            </a:lvl2pPr>
            <a:lvl3pPr marL="914378" indent="0">
              <a:buNone/>
              <a:defRPr sz="1200">
                <a:solidFill>
                  <a:schemeClr val="bg1"/>
                </a:solidFill>
              </a:defRPr>
            </a:lvl3pPr>
            <a:lvl4pPr marL="1371566" indent="0">
              <a:buNone/>
              <a:defRPr sz="1200">
                <a:solidFill>
                  <a:schemeClr val="bg1"/>
                </a:solidFill>
              </a:defRPr>
            </a:lvl4pPr>
            <a:lvl5pPr marL="1828754" indent="0">
              <a:buNone/>
              <a:defRPr sz="1200">
                <a:solidFill>
                  <a:schemeClr val="bg1"/>
                </a:solidFill>
              </a:defRPr>
            </a:lvl5pPr>
          </a:lstStyle>
          <a:p>
            <a:pPr lvl="0"/>
            <a:r>
              <a:rPr lang="en-US"/>
              <a:t>date</a:t>
            </a:r>
          </a:p>
        </p:txBody>
      </p:sp>
      <p:cxnSp>
        <p:nvCxnSpPr>
          <p:cNvPr id="16" name="Straight Connector 15">
            <a:extLst>
              <a:ext uri="{FF2B5EF4-FFF2-40B4-BE49-F238E27FC236}">
                <a16:creationId xmlns:a16="http://schemas.microsoft.com/office/drawing/2014/main" id="{EFB71F87-7D78-426D-AE5E-728310ED34BC}"/>
              </a:ext>
            </a:extLst>
          </p:cNvPr>
          <p:cNvCxnSpPr/>
          <p:nvPr userDrawn="1"/>
        </p:nvCxnSpPr>
        <p:spPr>
          <a:xfrm>
            <a:off x="818284" y="3254714"/>
            <a:ext cx="485001" cy="0"/>
          </a:xfrm>
          <a:prstGeom prst="line">
            <a:avLst/>
          </a:prstGeom>
          <a:ln w="50800" cmpd="sng">
            <a:solidFill>
              <a:schemeClr val="accent1"/>
            </a:solidFill>
            <a:miter lim="800000"/>
          </a:ln>
          <a:effectLst/>
        </p:spPr>
        <p:style>
          <a:lnRef idx="2">
            <a:schemeClr val="accent1"/>
          </a:lnRef>
          <a:fillRef idx="0">
            <a:schemeClr val="accent1"/>
          </a:fillRef>
          <a:effectRef idx="1">
            <a:schemeClr val="accent1"/>
          </a:effectRef>
          <a:fontRef idx="minor">
            <a:schemeClr val="tx1"/>
          </a:fontRef>
        </p:style>
      </p:cxnSp>
      <p:pic>
        <p:nvPicPr>
          <p:cNvPr id="17" name="Picture 16" descr="A picture containing computer, sitting, monitor, dark&#10;&#10;Description automatically generated">
            <a:extLst>
              <a:ext uri="{FF2B5EF4-FFF2-40B4-BE49-F238E27FC236}">
                <a16:creationId xmlns:a16="http://schemas.microsoft.com/office/drawing/2014/main" id="{9EDC7FC6-636D-4A86-88F8-279E264C2EB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67482" y="339148"/>
            <a:ext cx="732085" cy="109728"/>
          </a:xfrm>
          <a:prstGeom prst="rect">
            <a:avLst/>
          </a:prstGeom>
        </p:spPr>
      </p:pic>
    </p:spTree>
    <p:extLst>
      <p:ext uri="{BB962C8B-B14F-4D97-AF65-F5344CB8AC3E}">
        <p14:creationId xmlns:p14="http://schemas.microsoft.com/office/powerpoint/2010/main" val="11679012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vider - Internal">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950E9C-FC01-4528-8600-23652C8FB690}"/>
              </a:ext>
            </a:extLst>
          </p:cNvPr>
          <p:cNvSpPr/>
          <p:nvPr userDrawn="1"/>
        </p:nvSpPr>
        <p:spPr>
          <a:xfrm>
            <a:off x="8549640" y="6455664"/>
            <a:ext cx="594360" cy="24688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400" b="1">
              <a:ln>
                <a:solidFill>
                  <a:srgbClr val="FFFFFF"/>
                </a:solidFill>
              </a:ln>
              <a:solidFill>
                <a:srgbClr val="FFFFFF"/>
              </a:solidFill>
            </a:endParaRPr>
          </a:p>
        </p:txBody>
      </p:sp>
      <p:sp>
        <p:nvSpPr>
          <p:cNvPr id="9" name="TextBox 8">
            <a:extLst>
              <a:ext uri="{FF2B5EF4-FFF2-40B4-BE49-F238E27FC236}">
                <a16:creationId xmlns:a16="http://schemas.microsoft.com/office/drawing/2014/main" id="{D1A92459-C63A-4B83-A764-9D6FE1338405}"/>
              </a:ext>
            </a:extLst>
          </p:cNvPr>
          <p:cNvSpPr txBox="1"/>
          <p:nvPr userDrawn="1"/>
        </p:nvSpPr>
        <p:spPr>
          <a:xfrm>
            <a:off x="8413529" y="6457243"/>
            <a:ext cx="456625" cy="246199"/>
          </a:xfrm>
          <a:prstGeom prst="rect">
            <a:avLst/>
          </a:prstGeom>
          <a:noFill/>
        </p:spPr>
        <p:txBody>
          <a:bodyPr lIns="91418" tIns="45709" rIns="91418" bIns="45709">
            <a:spAutoFit/>
          </a:bodyPr>
          <a:lstStyle/>
          <a:p>
            <a:pPr algn="r" fontAlgn="base">
              <a:spcBef>
                <a:spcPct val="0"/>
              </a:spcBef>
              <a:spcAft>
                <a:spcPct val="0"/>
              </a:spcAft>
              <a:defRPr/>
            </a:pPr>
            <a:fld id="{8FEFE55B-85C4-4BC4-88C1-C59EB6D90C86}" type="slidenum">
              <a:rPr lang="en-CA" sz="1000" b="1">
                <a:solidFill>
                  <a:srgbClr val="FFFFFF"/>
                </a:solidFill>
              </a:rPr>
              <a:pPr algn="r" fontAlgn="base">
                <a:spcBef>
                  <a:spcPct val="0"/>
                </a:spcBef>
                <a:spcAft>
                  <a:spcPct val="0"/>
                </a:spcAft>
                <a:defRPr/>
              </a:pPr>
              <a:t>‹#›</a:t>
            </a:fld>
            <a:endParaRPr lang="en-CA" sz="1000" b="1">
              <a:solidFill>
                <a:srgbClr val="FFFFFF"/>
              </a:solidFill>
            </a:endParaRPr>
          </a:p>
        </p:txBody>
      </p:sp>
      <p:pic>
        <p:nvPicPr>
          <p:cNvPr id="12" name="Picture 11" descr="A picture containing computer, sitting, monitor, dark&#10;&#10;Description automatically generated">
            <a:extLst>
              <a:ext uri="{FF2B5EF4-FFF2-40B4-BE49-F238E27FC236}">
                <a16:creationId xmlns:a16="http://schemas.microsoft.com/office/drawing/2014/main" id="{4C0C7724-4150-4969-AE3B-E57987398C3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67482" y="339148"/>
            <a:ext cx="732085" cy="109728"/>
          </a:xfrm>
          <a:prstGeom prst="rect">
            <a:avLst/>
          </a:prstGeom>
        </p:spPr>
      </p:pic>
      <p:sp>
        <p:nvSpPr>
          <p:cNvPr id="10" name="Text Placeholder 4">
            <a:extLst>
              <a:ext uri="{FF2B5EF4-FFF2-40B4-BE49-F238E27FC236}">
                <a16:creationId xmlns:a16="http://schemas.microsoft.com/office/drawing/2014/main" id="{60906AAA-F10E-40F1-9171-751E030D498A}"/>
              </a:ext>
            </a:extLst>
          </p:cNvPr>
          <p:cNvSpPr>
            <a:spLocks noGrp="1"/>
          </p:cNvSpPr>
          <p:nvPr>
            <p:ph type="body" sz="quarter" idx="11" hasCustomPrompt="1"/>
          </p:nvPr>
        </p:nvSpPr>
        <p:spPr>
          <a:xfrm>
            <a:off x="303423" y="2697480"/>
            <a:ext cx="8432591" cy="594360"/>
          </a:xfrm>
          <a:prstGeom prst="rect">
            <a:avLst/>
          </a:prstGeom>
        </p:spPr>
        <p:txBody>
          <a:bodyPr/>
          <a:lstStyle>
            <a:lvl1pPr marL="0" indent="0">
              <a:buNone/>
              <a:defRPr sz="2400">
                <a:solidFill>
                  <a:schemeClr val="tx2"/>
                </a:solidFill>
                <a:latin typeface="Bodoni MT" panose="02070603080606020203" pitchFamily="18" charset="0"/>
              </a:defRPr>
            </a:lvl1pPr>
          </a:lstStyle>
          <a:p>
            <a:pPr lvl="0"/>
            <a:r>
              <a:rPr lang="en-US"/>
              <a:t>Divider – Internal</a:t>
            </a:r>
          </a:p>
        </p:txBody>
      </p:sp>
      <p:sp>
        <p:nvSpPr>
          <p:cNvPr id="13" name="Text Placeholder 2">
            <a:extLst>
              <a:ext uri="{FF2B5EF4-FFF2-40B4-BE49-F238E27FC236}">
                <a16:creationId xmlns:a16="http://schemas.microsoft.com/office/drawing/2014/main" id="{53B65AA2-A0F0-4D8C-90EC-9160ADD01825}"/>
              </a:ext>
            </a:extLst>
          </p:cNvPr>
          <p:cNvSpPr>
            <a:spLocks noGrp="1"/>
          </p:cNvSpPr>
          <p:nvPr>
            <p:ph type="body" sz="quarter" idx="12" hasCustomPrompt="1"/>
          </p:nvPr>
        </p:nvSpPr>
        <p:spPr>
          <a:xfrm>
            <a:off x="303214" y="3429001"/>
            <a:ext cx="8431212" cy="276987"/>
          </a:xfrm>
          <a:prstGeom prst="rect">
            <a:avLst/>
          </a:prstGeom>
        </p:spPr>
        <p:txBody>
          <a:bodyPr>
            <a:spAutoFit/>
          </a:bodyPr>
          <a:lstStyle>
            <a:lvl1pPr marL="0" indent="0">
              <a:buNone/>
              <a:defRPr sz="1200" b="1" cap="all" spc="100" baseline="0">
                <a:solidFill>
                  <a:schemeClr val="tx2"/>
                </a:solidFill>
                <a:latin typeface="+mn-lt"/>
              </a:defRPr>
            </a:lvl1pPr>
          </a:lstStyle>
          <a:p>
            <a:pPr lvl="0"/>
            <a:r>
              <a:rPr lang="en-US"/>
              <a:t>Secondary title/Speaker Name</a:t>
            </a:r>
          </a:p>
        </p:txBody>
      </p:sp>
      <p:cxnSp>
        <p:nvCxnSpPr>
          <p:cNvPr id="14" name="Straight Connector 13">
            <a:extLst>
              <a:ext uri="{FF2B5EF4-FFF2-40B4-BE49-F238E27FC236}">
                <a16:creationId xmlns:a16="http://schemas.microsoft.com/office/drawing/2014/main" id="{67DA2179-1F04-4E61-BD19-8DC4D08B6FC6}"/>
              </a:ext>
            </a:extLst>
          </p:cNvPr>
          <p:cNvCxnSpPr/>
          <p:nvPr userDrawn="1"/>
        </p:nvCxnSpPr>
        <p:spPr>
          <a:xfrm>
            <a:off x="402529" y="3240157"/>
            <a:ext cx="485001" cy="0"/>
          </a:xfrm>
          <a:prstGeom prst="line">
            <a:avLst/>
          </a:prstGeom>
          <a:ln w="50800" cmpd="sng">
            <a:solidFill>
              <a:schemeClr val="accent1"/>
            </a:solidFill>
            <a:miter lim="800000"/>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7176F8B-6A1D-4FE0-9D9B-1892E51C1651}"/>
              </a:ext>
            </a:extLst>
          </p:cNvPr>
          <p:cNvCxnSpPr>
            <a:cxnSpLocks/>
          </p:cNvCxnSpPr>
          <p:nvPr userDrawn="1"/>
        </p:nvCxnSpPr>
        <p:spPr>
          <a:xfrm>
            <a:off x="419100" y="2590800"/>
            <a:ext cx="8315091" cy="0"/>
          </a:xfrm>
          <a:prstGeom prst="line">
            <a:avLst/>
          </a:prstGeom>
          <a:ln w="6350" cmpd="sng">
            <a:solidFill>
              <a:srgbClr val="4D4D4D"/>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09020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923544" y="2313432"/>
            <a:ext cx="7812469" cy="356616"/>
          </a:xfrm>
          <a:prstGeom prst="rect">
            <a:avLst/>
          </a:prstGeom>
        </p:spPr>
        <p:txBody>
          <a:bodyPr/>
          <a:lstStyle>
            <a:lvl1pPr algn="l">
              <a:defRPr sz="1800" b="1">
                <a:solidFill>
                  <a:srgbClr val="111111"/>
                </a:solidFill>
              </a:defRPr>
            </a:lvl1pPr>
          </a:lstStyle>
          <a:p>
            <a:r>
              <a:rPr lang="en-US"/>
              <a:t>Click to edit Master title style</a:t>
            </a:r>
          </a:p>
        </p:txBody>
      </p:sp>
      <p:cxnSp>
        <p:nvCxnSpPr>
          <p:cNvPr id="4" name="Straight Connector 3"/>
          <p:cNvCxnSpPr/>
          <p:nvPr userDrawn="1"/>
        </p:nvCxnSpPr>
        <p:spPr>
          <a:xfrm>
            <a:off x="1017752" y="2817659"/>
            <a:ext cx="485001" cy="0"/>
          </a:xfrm>
          <a:prstGeom prst="line">
            <a:avLst/>
          </a:prstGeom>
          <a:ln w="50800" cmpd="sng">
            <a:solidFill>
              <a:schemeClr val="accent1"/>
            </a:solidFill>
            <a:miter lim="800000"/>
          </a:ln>
          <a:effectLst/>
        </p:spPr>
        <p:style>
          <a:lnRef idx="2">
            <a:schemeClr val="accent1"/>
          </a:lnRef>
          <a:fillRef idx="0">
            <a:schemeClr val="accent1"/>
          </a:fillRef>
          <a:effectRef idx="1">
            <a:schemeClr val="accent1"/>
          </a:effectRef>
          <a:fontRef idx="minor">
            <a:schemeClr val="tx1"/>
          </a:fontRef>
        </p:style>
      </p:cxnSp>
      <p:sp>
        <p:nvSpPr>
          <p:cNvPr id="7" name="Table Placeholder 6"/>
          <p:cNvSpPr>
            <a:spLocks noGrp="1"/>
          </p:cNvSpPr>
          <p:nvPr>
            <p:ph type="tbl" sz="quarter" idx="11"/>
          </p:nvPr>
        </p:nvSpPr>
        <p:spPr>
          <a:xfrm>
            <a:off x="1030031" y="2965270"/>
            <a:ext cx="5342195" cy="2868356"/>
          </a:xfrm>
          <a:prstGeom prst="rect">
            <a:avLst/>
          </a:prstGeom>
        </p:spPr>
        <p:txBody>
          <a:bodyPr lIns="0" tIns="91440" rIns="0" bIns="91440"/>
          <a:lstStyle>
            <a:lvl1pPr marL="0" indent="0">
              <a:buNone/>
              <a:defRPr sz="1600">
                <a:solidFill>
                  <a:srgbClr val="111111"/>
                </a:solidFill>
              </a:defRPr>
            </a:lvl1pPr>
          </a:lstStyle>
          <a:p>
            <a:endParaRPr lang="en-US"/>
          </a:p>
        </p:txBody>
      </p:sp>
      <p:sp>
        <p:nvSpPr>
          <p:cNvPr id="6" name="Rectangle 5">
            <a:extLst>
              <a:ext uri="{FF2B5EF4-FFF2-40B4-BE49-F238E27FC236}">
                <a16:creationId xmlns:a16="http://schemas.microsoft.com/office/drawing/2014/main" id="{58C533F5-4716-4A79-AAB9-56B4C7EEB336}"/>
              </a:ext>
            </a:extLst>
          </p:cNvPr>
          <p:cNvSpPr/>
          <p:nvPr userDrawn="1"/>
        </p:nvSpPr>
        <p:spPr>
          <a:xfrm>
            <a:off x="8549640" y="6455664"/>
            <a:ext cx="594360" cy="24688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400" b="1">
              <a:ln>
                <a:solidFill>
                  <a:srgbClr val="FFFFFF"/>
                </a:solidFill>
              </a:ln>
              <a:solidFill>
                <a:srgbClr val="FFFFFF"/>
              </a:solidFill>
            </a:endParaRPr>
          </a:p>
        </p:txBody>
      </p:sp>
      <p:sp>
        <p:nvSpPr>
          <p:cNvPr id="8" name="TextBox 7">
            <a:extLst>
              <a:ext uri="{FF2B5EF4-FFF2-40B4-BE49-F238E27FC236}">
                <a16:creationId xmlns:a16="http://schemas.microsoft.com/office/drawing/2014/main" id="{D6222B5C-0386-4E4E-8B86-55FD92BAFDA8}"/>
              </a:ext>
            </a:extLst>
          </p:cNvPr>
          <p:cNvSpPr txBox="1"/>
          <p:nvPr userDrawn="1"/>
        </p:nvSpPr>
        <p:spPr>
          <a:xfrm>
            <a:off x="8413529" y="6457243"/>
            <a:ext cx="456625" cy="246199"/>
          </a:xfrm>
          <a:prstGeom prst="rect">
            <a:avLst/>
          </a:prstGeom>
          <a:noFill/>
        </p:spPr>
        <p:txBody>
          <a:bodyPr lIns="91418" tIns="45709" rIns="91418" bIns="45709">
            <a:spAutoFit/>
          </a:bodyPr>
          <a:lstStyle/>
          <a:p>
            <a:pPr algn="r" fontAlgn="base">
              <a:spcBef>
                <a:spcPct val="0"/>
              </a:spcBef>
              <a:spcAft>
                <a:spcPct val="0"/>
              </a:spcAft>
              <a:defRPr/>
            </a:pPr>
            <a:fld id="{8FEFE55B-85C4-4BC4-88C1-C59EB6D90C86}" type="slidenum">
              <a:rPr lang="en-CA" sz="1000" b="1">
                <a:solidFill>
                  <a:srgbClr val="FFFFFF"/>
                </a:solidFill>
              </a:rPr>
              <a:pPr algn="r" fontAlgn="base">
                <a:spcBef>
                  <a:spcPct val="0"/>
                </a:spcBef>
                <a:spcAft>
                  <a:spcPct val="0"/>
                </a:spcAft>
                <a:defRPr/>
              </a:pPr>
              <a:t>‹#›</a:t>
            </a:fld>
            <a:endParaRPr lang="en-CA" sz="1000" b="1">
              <a:solidFill>
                <a:srgbClr val="FFFFFF"/>
              </a:solidFill>
            </a:endParaRPr>
          </a:p>
        </p:txBody>
      </p:sp>
      <p:pic>
        <p:nvPicPr>
          <p:cNvPr id="9" name="Picture 8" descr="A picture containing computer, sitting, monitor, dark&#10;&#10;Description automatically generated">
            <a:extLst>
              <a:ext uri="{FF2B5EF4-FFF2-40B4-BE49-F238E27FC236}">
                <a16:creationId xmlns:a16="http://schemas.microsoft.com/office/drawing/2014/main" id="{221959E0-2278-4E43-8419-3BDF1D70079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67482" y="339148"/>
            <a:ext cx="732085" cy="109728"/>
          </a:xfrm>
          <a:prstGeom prst="rect">
            <a:avLst/>
          </a:prstGeom>
        </p:spPr>
      </p:pic>
    </p:spTree>
    <p:extLst>
      <p:ext uri="{BB962C8B-B14F-4D97-AF65-F5344CB8AC3E}">
        <p14:creationId xmlns:p14="http://schemas.microsoft.com/office/powerpoint/2010/main" val="28507290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16">
            <a:extLst>
              <a:ext uri="{FF2B5EF4-FFF2-40B4-BE49-F238E27FC236}">
                <a16:creationId xmlns:a16="http://schemas.microsoft.com/office/drawing/2014/main" id="{843F2B58-0ECC-4E04-BF47-E6F7D2D48A88}"/>
              </a:ext>
            </a:extLst>
          </p:cNvPr>
          <p:cNvSpPr>
            <a:spLocks noGrp="1"/>
          </p:cNvSpPr>
          <p:nvPr>
            <p:ph type="body" sz="quarter" idx="26"/>
          </p:nvPr>
        </p:nvSpPr>
        <p:spPr>
          <a:xfrm>
            <a:off x="313593" y="6506291"/>
            <a:ext cx="7916008" cy="123111"/>
          </a:xfrm>
        </p:spPr>
        <p:txBody>
          <a:bodyPr wrap="square" tIns="0" bIns="0" anchor="b" anchorCtr="0">
            <a:spAutoFit/>
          </a:bodyPr>
          <a:lstStyle>
            <a:lvl1pPr marL="0" indent="0">
              <a:buNone/>
              <a:defRPr sz="800">
                <a:solidFill>
                  <a:srgbClr val="4D4D4D"/>
                </a:solidFill>
              </a:defRPr>
            </a:lvl1pPr>
          </a:lstStyle>
          <a:p>
            <a:pPr lvl="0"/>
            <a:r>
              <a:rPr lang="en-US"/>
              <a:t>Edit Master text styles</a:t>
            </a:r>
          </a:p>
        </p:txBody>
      </p:sp>
    </p:spTree>
    <p:extLst>
      <p:ext uri="{BB962C8B-B14F-4D97-AF65-F5344CB8AC3E}">
        <p14:creationId xmlns:p14="http://schemas.microsoft.com/office/powerpoint/2010/main" val="20020645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22112" y="806334"/>
            <a:ext cx="8415339" cy="369320"/>
          </a:xfrm>
        </p:spPr>
        <p:txBody>
          <a:bodyPr>
            <a:spAutoFit/>
          </a:bodyPr>
          <a:lstStyle>
            <a:lvl1pPr marL="0" indent="0">
              <a:buNone/>
              <a:defRPr sz="1800">
                <a:solidFill>
                  <a:srgbClr val="407EB6"/>
                </a:solidFill>
              </a:defRPr>
            </a:lvl1pPr>
          </a:lstStyle>
          <a:p>
            <a:pPr lvl="0"/>
            <a:r>
              <a:rPr lang="en-US"/>
              <a:t>Click to edit Master text styles</a:t>
            </a:r>
          </a:p>
        </p:txBody>
      </p:sp>
      <p:sp>
        <p:nvSpPr>
          <p:cNvPr id="5" name="Text Placeholder 16">
            <a:extLst>
              <a:ext uri="{FF2B5EF4-FFF2-40B4-BE49-F238E27FC236}">
                <a16:creationId xmlns:a16="http://schemas.microsoft.com/office/drawing/2014/main" id="{71ADF39D-8AF0-47F1-86D4-2E004EBFE924}"/>
              </a:ext>
            </a:extLst>
          </p:cNvPr>
          <p:cNvSpPr>
            <a:spLocks noGrp="1"/>
          </p:cNvSpPr>
          <p:nvPr>
            <p:ph type="body" sz="quarter" idx="26"/>
          </p:nvPr>
        </p:nvSpPr>
        <p:spPr>
          <a:xfrm>
            <a:off x="313593" y="6506291"/>
            <a:ext cx="7916008" cy="123111"/>
          </a:xfrm>
        </p:spPr>
        <p:txBody>
          <a:bodyPr wrap="square" tIns="0" bIns="0" anchor="b" anchorCtr="0">
            <a:spAutoFit/>
          </a:bodyPr>
          <a:lstStyle>
            <a:lvl1pPr marL="0" indent="0">
              <a:buNone/>
              <a:defRPr sz="800">
                <a:solidFill>
                  <a:srgbClr val="4D4D4D"/>
                </a:solidFill>
              </a:defRPr>
            </a:lvl1pPr>
          </a:lstStyle>
          <a:p>
            <a:pPr lvl="0"/>
            <a:r>
              <a:rPr lang="en-US"/>
              <a:t>Edit Master text styles</a:t>
            </a:r>
          </a:p>
        </p:txBody>
      </p:sp>
    </p:spTree>
    <p:extLst>
      <p:ext uri="{BB962C8B-B14F-4D97-AF65-F5344CB8AC3E}">
        <p14:creationId xmlns:p14="http://schemas.microsoft.com/office/powerpoint/2010/main" val="12171675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with Subtitle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22112" y="806334"/>
            <a:ext cx="8415339" cy="369320"/>
          </a:xfrm>
        </p:spPr>
        <p:txBody>
          <a:bodyPr>
            <a:spAutoFit/>
          </a:bodyPr>
          <a:lstStyle>
            <a:lvl1pPr marL="0" indent="0">
              <a:buNone/>
              <a:defRPr sz="1800">
                <a:solidFill>
                  <a:srgbClr val="407EB6"/>
                </a:solidFill>
              </a:defRPr>
            </a:lvl1pPr>
          </a:lstStyle>
          <a:p>
            <a:pPr lvl="0"/>
            <a:r>
              <a:rPr lang="en-US"/>
              <a:t>Click to edit Master text styles</a:t>
            </a:r>
          </a:p>
        </p:txBody>
      </p:sp>
      <p:sp>
        <p:nvSpPr>
          <p:cNvPr id="5" name="Text Placeholder 16">
            <a:extLst>
              <a:ext uri="{FF2B5EF4-FFF2-40B4-BE49-F238E27FC236}">
                <a16:creationId xmlns:a16="http://schemas.microsoft.com/office/drawing/2014/main" id="{71ADF39D-8AF0-47F1-86D4-2E004EBFE924}"/>
              </a:ext>
            </a:extLst>
          </p:cNvPr>
          <p:cNvSpPr>
            <a:spLocks noGrp="1"/>
          </p:cNvSpPr>
          <p:nvPr>
            <p:ph type="body" sz="quarter" idx="26"/>
          </p:nvPr>
        </p:nvSpPr>
        <p:spPr>
          <a:xfrm>
            <a:off x="313593" y="6506291"/>
            <a:ext cx="7916008" cy="123111"/>
          </a:xfrm>
        </p:spPr>
        <p:txBody>
          <a:bodyPr wrap="square" tIns="0" bIns="0" anchor="b" anchorCtr="0">
            <a:spAutoFit/>
          </a:bodyPr>
          <a:lstStyle>
            <a:lvl1pPr marL="0" indent="0">
              <a:buNone/>
              <a:defRPr sz="800">
                <a:solidFill>
                  <a:srgbClr val="4D4D4D"/>
                </a:solidFill>
              </a:defRPr>
            </a:lvl1pPr>
          </a:lstStyle>
          <a:p>
            <a:pPr lvl="0"/>
            <a:r>
              <a:rPr lang="en-US"/>
              <a:t>Edit Master text styles</a:t>
            </a:r>
          </a:p>
        </p:txBody>
      </p:sp>
      <p:sp>
        <p:nvSpPr>
          <p:cNvPr id="7" name="Text Placeholder 9">
            <a:extLst>
              <a:ext uri="{FF2B5EF4-FFF2-40B4-BE49-F238E27FC236}">
                <a16:creationId xmlns:a16="http://schemas.microsoft.com/office/drawing/2014/main" id="{1C6081B1-9159-4021-91FE-76AB815E4488}"/>
              </a:ext>
            </a:extLst>
          </p:cNvPr>
          <p:cNvSpPr>
            <a:spLocks noGrp="1"/>
          </p:cNvSpPr>
          <p:nvPr>
            <p:ph type="body" sz="quarter" idx="11"/>
          </p:nvPr>
        </p:nvSpPr>
        <p:spPr>
          <a:xfrm>
            <a:off x="320040" y="1406186"/>
            <a:ext cx="8412480" cy="4800939"/>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3198358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9"/>
          <p:cNvSpPr>
            <a:spLocks noGrp="1"/>
          </p:cNvSpPr>
          <p:nvPr>
            <p:ph type="body" sz="quarter" idx="11"/>
          </p:nvPr>
        </p:nvSpPr>
        <p:spPr>
          <a:xfrm>
            <a:off x="320040" y="1188720"/>
            <a:ext cx="8412480" cy="5018405"/>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6">
            <a:extLst>
              <a:ext uri="{FF2B5EF4-FFF2-40B4-BE49-F238E27FC236}">
                <a16:creationId xmlns:a16="http://schemas.microsoft.com/office/drawing/2014/main" id="{7D480D97-0CAB-4489-A0E9-6DCDB10E531A}"/>
              </a:ext>
            </a:extLst>
          </p:cNvPr>
          <p:cNvSpPr>
            <a:spLocks noGrp="1"/>
          </p:cNvSpPr>
          <p:nvPr>
            <p:ph type="body" sz="quarter" idx="26"/>
          </p:nvPr>
        </p:nvSpPr>
        <p:spPr>
          <a:xfrm>
            <a:off x="313593" y="6506291"/>
            <a:ext cx="7916008" cy="123111"/>
          </a:xfrm>
        </p:spPr>
        <p:txBody>
          <a:bodyPr wrap="square" tIns="0" bIns="0" anchor="b" anchorCtr="0">
            <a:spAutoFit/>
          </a:bodyPr>
          <a:lstStyle>
            <a:lvl1pPr marL="0" indent="0">
              <a:buNone/>
              <a:defRPr sz="800">
                <a:solidFill>
                  <a:srgbClr val="4D4D4D"/>
                </a:solidFill>
              </a:defRPr>
            </a:lvl1pPr>
          </a:lstStyle>
          <a:p>
            <a:pPr lvl="0"/>
            <a:r>
              <a:rPr lang="en-US"/>
              <a:t>Edit Master text styles</a:t>
            </a:r>
          </a:p>
        </p:txBody>
      </p:sp>
    </p:spTree>
    <p:extLst>
      <p:ext uri="{BB962C8B-B14F-4D97-AF65-F5344CB8AC3E}">
        <p14:creationId xmlns:p14="http://schemas.microsoft.com/office/powerpoint/2010/main" val="70435392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with Call 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9"/>
          <p:cNvSpPr>
            <a:spLocks noGrp="1"/>
          </p:cNvSpPr>
          <p:nvPr>
            <p:ph type="body" sz="quarter" idx="11"/>
          </p:nvPr>
        </p:nvSpPr>
        <p:spPr>
          <a:xfrm>
            <a:off x="320040" y="1188720"/>
            <a:ext cx="8412480" cy="4109674"/>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6">
            <a:extLst>
              <a:ext uri="{FF2B5EF4-FFF2-40B4-BE49-F238E27FC236}">
                <a16:creationId xmlns:a16="http://schemas.microsoft.com/office/drawing/2014/main" id="{7D480D97-0CAB-4489-A0E9-6DCDB10E531A}"/>
              </a:ext>
            </a:extLst>
          </p:cNvPr>
          <p:cNvSpPr>
            <a:spLocks noGrp="1"/>
          </p:cNvSpPr>
          <p:nvPr>
            <p:ph type="body" sz="quarter" idx="26"/>
          </p:nvPr>
        </p:nvSpPr>
        <p:spPr>
          <a:xfrm>
            <a:off x="313593" y="6506291"/>
            <a:ext cx="7916008" cy="123111"/>
          </a:xfrm>
        </p:spPr>
        <p:txBody>
          <a:bodyPr wrap="square" tIns="0" bIns="0" anchor="b" anchorCtr="0">
            <a:spAutoFit/>
          </a:bodyPr>
          <a:lstStyle>
            <a:lvl1pPr marL="0" indent="0">
              <a:buNone/>
              <a:defRPr sz="800">
                <a:solidFill>
                  <a:srgbClr val="4D4D4D"/>
                </a:solidFill>
              </a:defRPr>
            </a:lvl1pPr>
          </a:lstStyle>
          <a:p>
            <a:pPr lvl="0"/>
            <a:r>
              <a:rPr lang="en-US"/>
              <a:t>Edit Master text styles</a:t>
            </a:r>
          </a:p>
        </p:txBody>
      </p:sp>
      <p:cxnSp>
        <p:nvCxnSpPr>
          <p:cNvPr id="5" name="Straight Connector 4">
            <a:extLst>
              <a:ext uri="{FF2B5EF4-FFF2-40B4-BE49-F238E27FC236}">
                <a16:creationId xmlns:a16="http://schemas.microsoft.com/office/drawing/2014/main" id="{40A5BDF4-BDB6-4F34-BBD2-27BBCE8282FF}"/>
              </a:ext>
            </a:extLst>
          </p:cNvPr>
          <p:cNvCxnSpPr/>
          <p:nvPr userDrawn="1"/>
        </p:nvCxnSpPr>
        <p:spPr>
          <a:xfrm>
            <a:off x="416194" y="5376492"/>
            <a:ext cx="8311615" cy="0"/>
          </a:xfrm>
          <a:prstGeom prst="line">
            <a:avLst/>
          </a:prstGeom>
          <a:ln w="635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406F03BE-EB1C-4D80-9C59-950AA1F8641A}"/>
              </a:ext>
            </a:extLst>
          </p:cNvPr>
          <p:cNvCxnSpPr/>
          <p:nvPr userDrawn="1"/>
        </p:nvCxnSpPr>
        <p:spPr>
          <a:xfrm>
            <a:off x="416194" y="6062913"/>
            <a:ext cx="8311615" cy="0"/>
          </a:xfrm>
          <a:prstGeom prst="line">
            <a:avLst/>
          </a:prstGeom>
          <a:ln w="6350" cmpd="sng">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7" name="Text Placeholder 3">
            <a:extLst>
              <a:ext uri="{FF2B5EF4-FFF2-40B4-BE49-F238E27FC236}">
                <a16:creationId xmlns:a16="http://schemas.microsoft.com/office/drawing/2014/main" id="{58D5CAF0-7D9E-4C84-8038-CEC32F5D2EFB}"/>
              </a:ext>
            </a:extLst>
          </p:cNvPr>
          <p:cNvSpPr>
            <a:spLocks noGrp="1"/>
          </p:cNvSpPr>
          <p:nvPr userDrawn="1">
            <p:ph type="body" sz="quarter" idx="13"/>
          </p:nvPr>
        </p:nvSpPr>
        <p:spPr>
          <a:xfrm>
            <a:off x="419100" y="5429191"/>
            <a:ext cx="8308707" cy="581025"/>
          </a:xfrm>
          <a:solidFill>
            <a:schemeClr val="tx2"/>
          </a:solidFill>
        </p:spPr>
        <p:txBody>
          <a:bodyPr anchor="ctr">
            <a:noAutofit/>
          </a:bodyPr>
          <a:lstStyle>
            <a:lvl1pPr marL="0" indent="0" algn="ctr">
              <a:lnSpc>
                <a:spcPts val="1925"/>
              </a:lnSpc>
              <a:spcBef>
                <a:spcPts val="0"/>
              </a:spcBef>
              <a:buNone/>
              <a:defRPr sz="1600">
                <a:solidFill>
                  <a:schemeClr val="bg1"/>
                </a:solidFill>
              </a:defRPr>
            </a:lvl1pPr>
            <a:lvl2pPr marL="457189" indent="0" algn="ctr">
              <a:buNone/>
              <a:defRPr/>
            </a:lvl2pPr>
            <a:lvl3pPr marL="914378" indent="0" algn="ctr">
              <a:buNone/>
              <a:defRPr/>
            </a:lvl3pPr>
            <a:lvl4pPr marL="1371566" indent="0" algn="ctr">
              <a:buNone/>
              <a:defRPr/>
            </a:lvl4pPr>
            <a:lvl5pPr marL="1828754" indent="0" algn="ctr">
              <a:buNone/>
              <a:defRPr/>
            </a:lvl5pPr>
          </a:lstStyle>
          <a:p>
            <a:pPr lvl="0"/>
            <a:r>
              <a:rPr lang="en-US"/>
              <a:t>Click to edit Master text styles</a:t>
            </a:r>
          </a:p>
        </p:txBody>
      </p:sp>
    </p:spTree>
    <p:extLst>
      <p:ext uri="{BB962C8B-B14F-4D97-AF65-F5344CB8AC3E}">
        <p14:creationId xmlns:p14="http://schemas.microsoft.com/office/powerpoint/2010/main" val="1843924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1075944" y="2465832"/>
            <a:ext cx="7812469" cy="356616"/>
          </a:xfrm>
          <a:prstGeom prst="rect">
            <a:avLst/>
          </a:prstGeom>
        </p:spPr>
        <p:txBody>
          <a:bodyPr/>
          <a:lstStyle>
            <a:lvl1pPr algn="l">
              <a:defRPr sz="1800" b="1">
                <a:solidFill>
                  <a:srgbClr val="111111"/>
                </a:solidFill>
              </a:defRPr>
            </a:lvl1pPr>
          </a:lstStyle>
          <a:p>
            <a:r>
              <a:rPr lang="en-US"/>
              <a:t>Click to edit Master title style</a:t>
            </a:r>
          </a:p>
        </p:txBody>
      </p:sp>
      <p:sp>
        <p:nvSpPr>
          <p:cNvPr id="6" name="Rectangle 5">
            <a:extLst>
              <a:ext uri="{FF2B5EF4-FFF2-40B4-BE49-F238E27FC236}">
                <a16:creationId xmlns:a16="http://schemas.microsoft.com/office/drawing/2014/main" id="{58C533F5-4716-4A79-AAB9-56B4C7EEB336}"/>
              </a:ext>
            </a:extLst>
          </p:cNvPr>
          <p:cNvSpPr/>
          <p:nvPr userDrawn="1"/>
        </p:nvSpPr>
        <p:spPr>
          <a:xfrm>
            <a:off x="8549640" y="6455664"/>
            <a:ext cx="594360" cy="24688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400" b="1">
              <a:ln>
                <a:solidFill>
                  <a:srgbClr val="FFFFFF"/>
                </a:solidFill>
              </a:ln>
              <a:solidFill>
                <a:srgbClr val="FFFFFF"/>
              </a:solidFill>
            </a:endParaRPr>
          </a:p>
        </p:txBody>
      </p:sp>
      <p:sp>
        <p:nvSpPr>
          <p:cNvPr id="8" name="TextBox 7">
            <a:extLst>
              <a:ext uri="{FF2B5EF4-FFF2-40B4-BE49-F238E27FC236}">
                <a16:creationId xmlns:a16="http://schemas.microsoft.com/office/drawing/2014/main" id="{D6222B5C-0386-4E4E-8B86-55FD92BAFDA8}"/>
              </a:ext>
            </a:extLst>
          </p:cNvPr>
          <p:cNvSpPr txBox="1"/>
          <p:nvPr userDrawn="1"/>
        </p:nvSpPr>
        <p:spPr>
          <a:xfrm>
            <a:off x="8413529" y="6457243"/>
            <a:ext cx="456625" cy="246199"/>
          </a:xfrm>
          <a:prstGeom prst="rect">
            <a:avLst/>
          </a:prstGeom>
          <a:noFill/>
        </p:spPr>
        <p:txBody>
          <a:bodyPr lIns="91418" tIns="45709" rIns="91418" bIns="45709">
            <a:spAutoFit/>
          </a:bodyPr>
          <a:lstStyle/>
          <a:p>
            <a:pPr algn="r" fontAlgn="base">
              <a:spcBef>
                <a:spcPct val="0"/>
              </a:spcBef>
              <a:spcAft>
                <a:spcPct val="0"/>
              </a:spcAft>
              <a:defRPr/>
            </a:pPr>
            <a:fld id="{8FEFE55B-85C4-4BC4-88C1-C59EB6D90C86}" type="slidenum">
              <a:rPr lang="en-CA" sz="1000" b="1">
                <a:solidFill>
                  <a:srgbClr val="FFFFFF"/>
                </a:solidFill>
              </a:rPr>
              <a:pPr algn="r" fontAlgn="base">
                <a:spcBef>
                  <a:spcPct val="0"/>
                </a:spcBef>
                <a:spcAft>
                  <a:spcPct val="0"/>
                </a:spcAft>
                <a:defRPr/>
              </a:pPr>
              <a:t>‹#›</a:t>
            </a:fld>
            <a:endParaRPr lang="en-CA" sz="1000" b="1">
              <a:solidFill>
                <a:srgbClr val="FFFFFF"/>
              </a:solidFill>
            </a:endParaRPr>
          </a:p>
        </p:txBody>
      </p:sp>
      <p:pic>
        <p:nvPicPr>
          <p:cNvPr id="11" name="Picture 10" descr="A picture containing computer, sitting, monitor, dark&#10;&#10;Description automatically generated">
            <a:extLst>
              <a:ext uri="{FF2B5EF4-FFF2-40B4-BE49-F238E27FC236}">
                <a16:creationId xmlns:a16="http://schemas.microsoft.com/office/drawing/2014/main" id="{E2F59A54-7619-4A63-8906-8DA2B383DCE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67482" y="339148"/>
            <a:ext cx="732085" cy="109728"/>
          </a:xfrm>
          <a:prstGeom prst="rect">
            <a:avLst/>
          </a:prstGeom>
        </p:spPr>
      </p:pic>
      <p:cxnSp>
        <p:nvCxnSpPr>
          <p:cNvPr id="14" name="Straight Connector 13">
            <a:extLst>
              <a:ext uri="{FF2B5EF4-FFF2-40B4-BE49-F238E27FC236}">
                <a16:creationId xmlns:a16="http://schemas.microsoft.com/office/drawing/2014/main" id="{826CF787-0015-4D52-B5DA-A2BC43E222C0}"/>
              </a:ext>
            </a:extLst>
          </p:cNvPr>
          <p:cNvCxnSpPr/>
          <p:nvPr userDrawn="1"/>
        </p:nvCxnSpPr>
        <p:spPr>
          <a:xfrm>
            <a:off x="1170152" y="2970059"/>
            <a:ext cx="485001" cy="0"/>
          </a:xfrm>
          <a:prstGeom prst="line">
            <a:avLst/>
          </a:prstGeom>
          <a:ln w="50800" cmpd="sng">
            <a:solidFill>
              <a:schemeClr val="accent4"/>
            </a:solidFill>
            <a:miter lim="800000"/>
          </a:ln>
          <a:effectLst/>
        </p:spPr>
        <p:style>
          <a:lnRef idx="2">
            <a:schemeClr val="accent1"/>
          </a:lnRef>
          <a:fillRef idx="0">
            <a:schemeClr val="accent1"/>
          </a:fillRef>
          <a:effectRef idx="1">
            <a:schemeClr val="accent1"/>
          </a:effectRef>
          <a:fontRef idx="minor">
            <a:schemeClr val="tx1"/>
          </a:fontRef>
        </p:style>
      </p:cxnSp>
      <p:sp>
        <p:nvSpPr>
          <p:cNvPr id="15" name="Table Placeholder 6">
            <a:extLst>
              <a:ext uri="{FF2B5EF4-FFF2-40B4-BE49-F238E27FC236}">
                <a16:creationId xmlns:a16="http://schemas.microsoft.com/office/drawing/2014/main" id="{E183542B-08F2-465C-A31C-FB9C3BDA2E91}"/>
              </a:ext>
            </a:extLst>
          </p:cNvPr>
          <p:cNvSpPr>
            <a:spLocks noGrp="1"/>
          </p:cNvSpPr>
          <p:nvPr>
            <p:ph type="tbl" sz="quarter" idx="12"/>
          </p:nvPr>
        </p:nvSpPr>
        <p:spPr>
          <a:xfrm>
            <a:off x="1182431" y="3117670"/>
            <a:ext cx="5342195" cy="2868356"/>
          </a:xfrm>
          <a:prstGeom prst="rect">
            <a:avLst/>
          </a:prstGeom>
        </p:spPr>
        <p:txBody>
          <a:bodyPr lIns="0" tIns="91440" rIns="0" bIns="91440"/>
          <a:lstStyle>
            <a:lvl1pPr marL="0" indent="0">
              <a:buNone/>
              <a:defRPr sz="1600">
                <a:solidFill>
                  <a:srgbClr val="111111"/>
                </a:solidFill>
              </a:defRPr>
            </a:lvl1pPr>
          </a:lstStyle>
          <a:p>
            <a:endParaRPr lang="en-US"/>
          </a:p>
        </p:txBody>
      </p:sp>
    </p:spTree>
    <p:extLst>
      <p:ext uri="{BB962C8B-B14F-4D97-AF65-F5344CB8AC3E}">
        <p14:creationId xmlns:p14="http://schemas.microsoft.com/office/powerpoint/2010/main" val="17526932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raphic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9"/>
          <p:cNvSpPr>
            <a:spLocks noGrp="1"/>
          </p:cNvSpPr>
          <p:nvPr>
            <p:ph type="body" sz="quarter" idx="11"/>
          </p:nvPr>
        </p:nvSpPr>
        <p:spPr>
          <a:xfrm>
            <a:off x="320040" y="1188720"/>
            <a:ext cx="8412480" cy="5018405"/>
          </a:xfrm>
        </p:spPr>
        <p:txBody>
          <a:bodyPr lIns="640080"/>
          <a:lstStyle>
            <a:lvl1pPr marL="0" marR="0" indent="0" algn="l" defTabSz="914270" rtl="0" eaLnBrk="1" fontAlgn="auto" latinLnBrk="0" hangingPunct="1">
              <a:lnSpc>
                <a:spcPct val="100000"/>
              </a:lnSpc>
              <a:spcBef>
                <a:spcPts val="2400"/>
              </a:spcBef>
              <a:spcAft>
                <a:spcPts val="0"/>
              </a:spcAft>
              <a:buClrTx/>
              <a:buSzTx/>
              <a:buFontTx/>
              <a:buNone/>
              <a:tabLst/>
              <a:defRPr/>
            </a:lvl1pPr>
          </a:lstStyle>
          <a:p>
            <a:pPr lvl="0"/>
            <a:r>
              <a:rPr lang="en-US"/>
              <a:t>Click to edit Master text styles</a:t>
            </a:r>
          </a:p>
        </p:txBody>
      </p:sp>
      <p:sp>
        <p:nvSpPr>
          <p:cNvPr id="4" name="Text Placeholder 16">
            <a:extLst>
              <a:ext uri="{FF2B5EF4-FFF2-40B4-BE49-F238E27FC236}">
                <a16:creationId xmlns:a16="http://schemas.microsoft.com/office/drawing/2014/main" id="{7D480D97-0CAB-4489-A0E9-6DCDB10E531A}"/>
              </a:ext>
            </a:extLst>
          </p:cNvPr>
          <p:cNvSpPr>
            <a:spLocks noGrp="1"/>
          </p:cNvSpPr>
          <p:nvPr>
            <p:ph type="body" sz="quarter" idx="26"/>
          </p:nvPr>
        </p:nvSpPr>
        <p:spPr>
          <a:xfrm>
            <a:off x="313593" y="6506291"/>
            <a:ext cx="7916008" cy="123111"/>
          </a:xfrm>
        </p:spPr>
        <p:txBody>
          <a:bodyPr wrap="square" tIns="0" bIns="0" anchor="b" anchorCtr="0">
            <a:spAutoFit/>
          </a:bodyPr>
          <a:lstStyle>
            <a:lvl1pPr marL="0" indent="0">
              <a:buNone/>
              <a:defRPr sz="800">
                <a:solidFill>
                  <a:srgbClr val="4D4D4D"/>
                </a:solidFill>
              </a:defRPr>
            </a:lvl1pPr>
          </a:lstStyle>
          <a:p>
            <a:pPr lvl="0"/>
            <a:r>
              <a:rPr lang="en-US"/>
              <a:t>Edit Master text styles</a:t>
            </a:r>
          </a:p>
        </p:txBody>
      </p:sp>
    </p:spTree>
    <p:extLst>
      <p:ext uri="{BB962C8B-B14F-4D97-AF65-F5344CB8AC3E}">
        <p14:creationId xmlns:p14="http://schemas.microsoft.com/office/powerpoint/2010/main" val="7683657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har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hasCustomPrompt="1"/>
          </p:nvPr>
        </p:nvSpPr>
        <p:spPr>
          <a:xfrm>
            <a:off x="322112" y="806335"/>
            <a:ext cx="8412480" cy="646319"/>
          </a:xfrm>
        </p:spPr>
        <p:txBody>
          <a:bodyPr wrap="square">
            <a:spAutoFit/>
          </a:bodyPr>
          <a:lstStyle>
            <a:lvl1pPr marL="0" indent="0">
              <a:spcBef>
                <a:spcPts val="0"/>
              </a:spcBef>
              <a:buNone/>
              <a:defRPr sz="1800">
                <a:solidFill>
                  <a:srgbClr val="407EB6"/>
                </a:solidFill>
              </a:defRPr>
            </a:lvl1pPr>
          </a:lstStyle>
          <a:p>
            <a:pPr lvl="0"/>
            <a:r>
              <a:rPr lang="en-US"/>
              <a:t>Click to edit Master </a:t>
            </a:r>
            <a:br>
              <a:rPr lang="en-US"/>
            </a:br>
            <a:r>
              <a:rPr lang="en-US"/>
              <a:t>text styles</a:t>
            </a:r>
          </a:p>
        </p:txBody>
      </p:sp>
      <p:sp>
        <p:nvSpPr>
          <p:cNvPr id="4" name="Chart Placeholder 3">
            <a:extLst>
              <a:ext uri="{FF2B5EF4-FFF2-40B4-BE49-F238E27FC236}">
                <a16:creationId xmlns:a16="http://schemas.microsoft.com/office/drawing/2014/main" id="{F9512766-5443-4020-B9D5-BA3ECF1CE399}"/>
              </a:ext>
            </a:extLst>
          </p:cNvPr>
          <p:cNvSpPr>
            <a:spLocks noGrp="1"/>
          </p:cNvSpPr>
          <p:nvPr>
            <p:ph type="chart" sz="quarter" idx="11"/>
          </p:nvPr>
        </p:nvSpPr>
        <p:spPr>
          <a:xfrm>
            <a:off x="431203" y="1811867"/>
            <a:ext cx="3811588" cy="3886200"/>
          </a:xfrm>
        </p:spPr>
        <p:txBody>
          <a:bodyPr/>
          <a:lstStyle/>
          <a:p>
            <a:endParaRPr lang="en-US"/>
          </a:p>
        </p:txBody>
      </p:sp>
      <p:sp>
        <p:nvSpPr>
          <p:cNvPr id="7" name="Chart Placeholder 3">
            <a:extLst>
              <a:ext uri="{FF2B5EF4-FFF2-40B4-BE49-F238E27FC236}">
                <a16:creationId xmlns:a16="http://schemas.microsoft.com/office/drawing/2014/main" id="{AA6A6F80-6F5E-4275-BA06-5E2F39D6309E}"/>
              </a:ext>
            </a:extLst>
          </p:cNvPr>
          <p:cNvSpPr>
            <a:spLocks noGrp="1"/>
          </p:cNvSpPr>
          <p:nvPr>
            <p:ph type="chart" sz="quarter" idx="12"/>
          </p:nvPr>
        </p:nvSpPr>
        <p:spPr>
          <a:xfrm>
            <a:off x="4682529" y="1811867"/>
            <a:ext cx="3811588" cy="3886200"/>
          </a:xfrm>
        </p:spPr>
        <p:txBody>
          <a:bodyPr/>
          <a:lstStyle/>
          <a:p>
            <a:endParaRPr lang="en-US"/>
          </a:p>
        </p:txBody>
      </p:sp>
      <p:sp>
        <p:nvSpPr>
          <p:cNvPr id="8" name="Text Placeholder 16">
            <a:extLst>
              <a:ext uri="{FF2B5EF4-FFF2-40B4-BE49-F238E27FC236}">
                <a16:creationId xmlns:a16="http://schemas.microsoft.com/office/drawing/2014/main" id="{A6DF041B-D981-4350-A214-0395E41474A8}"/>
              </a:ext>
            </a:extLst>
          </p:cNvPr>
          <p:cNvSpPr>
            <a:spLocks noGrp="1"/>
          </p:cNvSpPr>
          <p:nvPr>
            <p:ph type="body" sz="quarter" idx="26"/>
          </p:nvPr>
        </p:nvSpPr>
        <p:spPr>
          <a:xfrm>
            <a:off x="313593" y="6506294"/>
            <a:ext cx="8065008" cy="123111"/>
          </a:xfrm>
        </p:spPr>
        <p:txBody>
          <a:bodyPr wrap="square" tIns="0" bIns="0" anchor="b" anchorCtr="0">
            <a:spAutoFit/>
          </a:bodyPr>
          <a:lstStyle>
            <a:lvl1pPr marL="0" indent="0" algn="just">
              <a:spcBef>
                <a:spcPts val="0"/>
              </a:spcBef>
              <a:buNone/>
              <a:defRPr sz="800">
                <a:solidFill>
                  <a:srgbClr val="4D4D4D"/>
                </a:solidFill>
              </a:defRPr>
            </a:lvl1pPr>
          </a:lstStyle>
          <a:p>
            <a:pPr lvl="0"/>
            <a:r>
              <a:rPr lang="en-US"/>
              <a:t>Edit Master text styles</a:t>
            </a:r>
          </a:p>
        </p:txBody>
      </p:sp>
    </p:spTree>
    <p:extLst>
      <p:ext uri="{BB962C8B-B14F-4D97-AF65-F5344CB8AC3E}">
        <p14:creationId xmlns:p14="http://schemas.microsoft.com/office/powerpoint/2010/main" val="2566649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One Chart">
    <p:spTree>
      <p:nvGrpSpPr>
        <p:cNvPr id="1" name=""/>
        <p:cNvGrpSpPr/>
        <p:nvPr/>
      </p:nvGrpSpPr>
      <p:grpSpPr>
        <a:xfrm>
          <a:off x="0" y="0"/>
          <a:ext cx="0" cy="0"/>
          <a:chOff x="0" y="0"/>
          <a:chExt cx="0" cy="0"/>
        </a:xfrm>
      </p:grpSpPr>
      <p:sp>
        <p:nvSpPr>
          <p:cNvPr id="4" name="Chart Placeholder 3">
            <a:extLst>
              <a:ext uri="{FF2B5EF4-FFF2-40B4-BE49-F238E27FC236}">
                <a16:creationId xmlns:a16="http://schemas.microsoft.com/office/drawing/2014/main" id="{F9512766-5443-4020-B9D5-BA3ECF1CE399}"/>
              </a:ext>
            </a:extLst>
          </p:cNvPr>
          <p:cNvSpPr>
            <a:spLocks noGrp="1"/>
          </p:cNvSpPr>
          <p:nvPr>
            <p:ph type="chart" sz="quarter" idx="11"/>
          </p:nvPr>
        </p:nvSpPr>
        <p:spPr>
          <a:xfrm>
            <a:off x="418785" y="1811867"/>
            <a:ext cx="8318665" cy="3886200"/>
          </a:xfrm>
        </p:spPr>
        <p:txBody>
          <a:bodyPr/>
          <a:lstStyle/>
          <a:p>
            <a:endParaRPr lang="en-US"/>
          </a:p>
        </p:txBody>
      </p:sp>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hasCustomPrompt="1"/>
          </p:nvPr>
        </p:nvSpPr>
        <p:spPr>
          <a:xfrm>
            <a:off x="322112" y="806335"/>
            <a:ext cx="8415339" cy="646319"/>
          </a:xfrm>
        </p:spPr>
        <p:txBody>
          <a:bodyPr wrap="square">
            <a:spAutoFit/>
          </a:bodyPr>
          <a:lstStyle>
            <a:lvl1pPr marL="0" indent="0">
              <a:spcBef>
                <a:spcPts val="0"/>
              </a:spcBef>
              <a:buNone/>
              <a:defRPr sz="1800">
                <a:solidFill>
                  <a:srgbClr val="407EB6"/>
                </a:solidFill>
              </a:defRPr>
            </a:lvl1pPr>
          </a:lstStyle>
          <a:p>
            <a:pPr lvl="0"/>
            <a:r>
              <a:rPr lang="en-US"/>
              <a:t>Click to edit Master </a:t>
            </a:r>
            <a:br>
              <a:rPr lang="en-US"/>
            </a:br>
            <a:r>
              <a:rPr lang="en-US"/>
              <a:t>text styles</a:t>
            </a:r>
          </a:p>
        </p:txBody>
      </p:sp>
      <p:sp>
        <p:nvSpPr>
          <p:cNvPr id="8" name="Text Placeholder 16">
            <a:extLst>
              <a:ext uri="{FF2B5EF4-FFF2-40B4-BE49-F238E27FC236}">
                <a16:creationId xmlns:a16="http://schemas.microsoft.com/office/drawing/2014/main" id="{A6DF041B-D981-4350-A214-0395E41474A8}"/>
              </a:ext>
            </a:extLst>
          </p:cNvPr>
          <p:cNvSpPr>
            <a:spLocks noGrp="1"/>
          </p:cNvSpPr>
          <p:nvPr>
            <p:ph type="body" sz="quarter" idx="26"/>
          </p:nvPr>
        </p:nvSpPr>
        <p:spPr>
          <a:xfrm>
            <a:off x="313593" y="6506294"/>
            <a:ext cx="8065008" cy="123111"/>
          </a:xfrm>
        </p:spPr>
        <p:txBody>
          <a:bodyPr wrap="square" tIns="0" bIns="0" anchor="b" anchorCtr="0">
            <a:spAutoFit/>
          </a:bodyPr>
          <a:lstStyle>
            <a:lvl1pPr marL="0" indent="0" algn="just">
              <a:spcBef>
                <a:spcPts val="0"/>
              </a:spcBef>
              <a:buNone/>
              <a:defRPr sz="800">
                <a:solidFill>
                  <a:srgbClr val="4D4D4D"/>
                </a:solidFill>
              </a:defRPr>
            </a:lvl1pPr>
          </a:lstStyle>
          <a:p>
            <a:pPr lvl="0"/>
            <a:r>
              <a:rPr lang="en-US"/>
              <a:t>Edit Master text styles</a:t>
            </a:r>
          </a:p>
        </p:txBody>
      </p:sp>
    </p:spTree>
    <p:extLst>
      <p:ext uri="{BB962C8B-B14F-4D97-AF65-F5344CB8AC3E}">
        <p14:creationId xmlns:p14="http://schemas.microsoft.com/office/powerpoint/2010/main" val="407409363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erformance Call 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E85FA42-1107-4A30-AF52-EC2C7D069925}"/>
              </a:ext>
            </a:extLst>
          </p:cNvPr>
          <p:cNvSpPr/>
          <p:nvPr userDrawn="1"/>
        </p:nvSpPr>
        <p:spPr>
          <a:xfrm>
            <a:off x="6375400" y="0"/>
            <a:ext cx="276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 name="Rectangle 25">
            <a:extLst>
              <a:ext uri="{FF2B5EF4-FFF2-40B4-BE49-F238E27FC236}">
                <a16:creationId xmlns:a16="http://schemas.microsoft.com/office/drawing/2014/main" id="{EDC51ED5-925C-4ECC-858A-4CF9ABADEFEA}"/>
              </a:ext>
            </a:extLst>
          </p:cNvPr>
          <p:cNvSpPr/>
          <p:nvPr userDrawn="1"/>
        </p:nvSpPr>
        <p:spPr>
          <a:xfrm>
            <a:off x="6549694" y="205741"/>
            <a:ext cx="2420015" cy="6364393"/>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2" name="Title 1"/>
          <p:cNvSpPr>
            <a:spLocks noGrp="1"/>
          </p:cNvSpPr>
          <p:nvPr>
            <p:ph type="title"/>
          </p:nvPr>
        </p:nvSpPr>
        <p:spPr>
          <a:xfrm>
            <a:off x="320677" y="236056"/>
            <a:ext cx="5745403" cy="323149"/>
          </a:xfrm>
        </p:spPr>
        <p:txBody>
          <a:bodyPr/>
          <a:lstStyle/>
          <a:p>
            <a:r>
              <a:rPr lang="en-US"/>
              <a:t>Click to edit Master title style</a:t>
            </a:r>
          </a:p>
        </p:txBody>
      </p:sp>
      <p:sp>
        <p:nvSpPr>
          <p:cNvPr id="6" name="Text Placeholder 5"/>
          <p:cNvSpPr>
            <a:spLocks noGrp="1"/>
          </p:cNvSpPr>
          <p:nvPr>
            <p:ph type="body" sz="quarter" idx="10" hasCustomPrompt="1"/>
          </p:nvPr>
        </p:nvSpPr>
        <p:spPr>
          <a:xfrm>
            <a:off x="322112" y="806334"/>
            <a:ext cx="5745403" cy="369320"/>
          </a:xfrm>
        </p:spPr>
        <p:txBody>
          <a:bodyPr wrap="square">
            <a:spAutoFit/>
          </a:bodyPr>
          <a:lstStyle>
            <a:lvl1pPr marL="0" indent="0">
              <a:lnSpc>
                <a:spcPct val="100000"/>
              </a:lnSpc>
              <a:spcBef>
                <a:spcPts val="0"/>
              </a:spcBef>
              <a:buNone/>
              <a:defRPr sz="1800">
                <a:solidFill>
                  <a:srgbClr val="407EB6"/>
                </a:solidFill>
              </a:defRPr>
            </a:lvl1pPr>
          </a:lstStyle>
          <a:p>
            <a:pPr lvl="0"/>
            <a:r>
              <a:rPr lang="en-US"/>
              <a:t>Click to edit Master text styles</a:t>
            </a:r>
          </a:p>
        </p:txBody>
      </p:sp>
      <p:sp>
        <p:nvSpPr>
          <p:cNvPr id="5" name="Text Placeholder 16">
            <a:extLst>
              <a:ext uri="{FF2B5EF4-FFF2-40B4-BE49-F238E27FC236}">
                <a16:creationId xmlns:a16="http://schemas.microsoft.com/office/drawing/2014/main" id="{00C93E24-8698-467B-8C9B-4CD2768CAA6F}"/>
              </a:ext>
            </a:extLst>
          </p:cNvPr>
          <p:cNvSpPr>
            <a:spLocks noGrp="1"/>
          </p:cNvSpPr>
          <p:nvPr>
            <p:ph type="body" sz="quarter" idx="26"/>
          </p:nvPr>
        </p:nvSpPr>
        <p:spPr>
          <a:xfrm>
            <a:off x="313591" y="6506290"/>
            <a:ext cx="5751576" cy="123111"/>
          </a:xfrm>
        </p:spPr>
        <p:txBody>
          <a:bodyPr wrap="square" tIns="0" bIns="0" anchor="b" anchorCtr="0">
            <a:spAutoFit/>
          </a:bodyPr>
          <a:lstStyle>
            <a:lvl1pPr marL="0" indent="0" algn="just">
              <a:spcBef>
                <a:spcPts val="0"/>
              </a:spcBef>
              <a:buNone/>
              <a:defRPr sz="800">
                <a:solidFill>
                  <a:srgbClr val="4D4D4D"/>
                </a:solidFill>
              </a:defRPr>
            </a:lvl1pPr>
          </a:lstStyle>
          <a:p>
            <a:pPr lvl="0"/>
            <a:r>
              <a:rPr lang="en-US"/>
              <a:t>Edit Master text styles</a:t>
            </a:r>
          </a:p>
        </p:txBody>
      </p:sp>
      <p:sp>
        <p:nvSpPr>
          <p:cNvPr id="7" name="Text Placeholder 6">
            <a:extLst>
              <a:ext uri="{FF2B5EF4-FFF2-40B4-BE49-F238E27FC236}">
                <a16:creationId xmlns:a16="http://schemas.microsoft.com/office/drawing/2014/main" id="{22962753-2545-4AC3-9BE7-DF6B898E945A}"/>
              </a:ext>
            </a:extLst>
          </p:cNvPr>
          <p:cNvSpPr>
            <a:spLocks noGrp="1"/>
          </p:cNvSpPr>
          <p:nvPr>
            <p:ph type="body" sz="quarter" idx="27" hasCustomPrompt="1"/>
          </p:nvPr>
        </p:nvSpPr>
        <p:spPr>
          <a:xfrm>
            <a:off x="314326" y="1538288"/>
            <a:ext cx="5754393" cy="498586"/>
          </a:xfrm>
        </p:spPr>
        <p:txBody>
          <a:bodyPr wrap="square">
            <a:spAutoFit/>
          </a:bodyPr>
          <a:lstStyle>
            <a:lvl1pPr>
              <a:spcBef>
                <a:spcPts val="1800"/>
              </a:spcBef>
              <a:defRPr sz="1200"/>
            </a:lvl1pPr>
            <a:lvl2pPr marL="640064" indent="-182876">
              <a:defRPr sz="1200"/>
            </a:lvl2pPr>
          </a:lstStyle>
          <a:p>
            <a:pPr lvl="0"/>
            <a:r>
              <a:rPr lang="en-US"/>
              <a:t>Edit Master text styles</a:t>
            </a:r>
          </a:p>
          <a:p>
            <a:pPr lvl="1"/>
            <a:r>
              <a:rPr lang="en-US"/>
              <a:t>Second level</a:t>
            </a:r>
          </a:p>
        </p:txBody>
      </p:sp>
      <p:sp>
        <p:nvSpPr>
          <p:cNvPr id="12" name="Rectangle 11">
            <a:extLst>
              <a:ext uri="{FF2B5EF4-FFF2-40B4-BE49-F238E27FC236}">
                <a16:creationId xmlns:a16="http://schemas.microsoft.com/office/drawing/2014/main" id="{6E3DF18F-7F34-48A2-9103-762D16FAD3A7}"/>
              </a:ext>
            </a:extLst>
          </p:cNvPr>
          <p:cNvSpPr/>
          <p:nvPr userDrawn="1"/>
        </p:nvSpPr>
        <p:spPr>
          <a:xfrm>
            <a:off x="8549640" y="6455664"/>
            <a:ext cx="594360" cy="2468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rgbClr val="FFFFFF"/>
                </a:solidFill>
              </a:ln>
            </a:endParaRPr>
          </a:p>
        </p:txBody>
      </p:sp>
      <p:sp>
        <p:nvSpPr>
          <p:cNvPr id="13" name="TextBox 12">
            <a:extLst>
              <a:ext uri="{FF2B5EF4-FFF2-40B4-BE49-F238E27FC236}">
                <a16:creationId xmlns:a16="http://schemas.microsoft.com/office/drawing/2014/main" id="{969F2FBC-721B-4841-A014-B4F9E7BACD90}"/>
              </a:ext>
            </a:extLst>
          </p:cNvPr>
          <p:cNvSpPr txBox="1"/>
          <p:nvPr userDrawn="1"/>
        </p:nvSpPr>
        <p:spPr>
          <a:xfrm>
            <a:off x="8413529" y="6457243"/>
            <a:ext cx="456625" cy="246199"/>
          </a:xfrm>
          <a:prstGeom prst="rect">
            <a:avLst/>
          </a:prstGeom>
          <a:noFill/>
        </p:spPr>
        <p:txBody>
          <a:bodyPr lIns="91418" tIns="45709" rIns="91418" bIns="45709">
            <a:spAutoFit/>
          </a:bodyPr>
          <a:lstStyle/>
          <a:p>
            <a:pPr algn="r">
              <a:defRPr/>
            </a:pPr>
            <a:fld id="{8FEFE55B-85C4-4BC4-88C1-C59EB6D90C86}" type="slidenum">
              <a:rPr lang="en-CA" sz="1000" b="1">
                <a:solidFill>
                  <a:schemeClr val="tx2"/>
                </a:solidFill>
                <a:latin typeface="Arial" charset="0"/>
              </a:rPr>
              <a:pPr algn="r">
                <a:defRPr/>
              </a:pPr>
              <a:t>‹#›</a:t>
            </a:fld>
            <a:endParaRPr lang="en-CA" sz="1000" b="1">
              <a:solidFill>
                <a:schemeClr val="tx2"/>
              </a:solidFill>
              <a:latin typeface="Arial" charset="0"/>
            </a:endParaRPr>
          </a:p>
        </p:txBody>
      </p:sp>
      <p:sp>
        <p:nvSpPr>
          <p:cNvPr id="17" name="Text Placeholder 8">
            <a:extLst>
              <a:ext uri="{FF2B5EF4-FFF2-40B4-BE49-F238E27FC236}">
                <a16:creationId xmlns:a16="http://schemas.microsoft.com/office/drawing/2014/main" id="{72AD3E56-A459-4127-B373-DC6D5DBF3F1E}"/>
              </a:ext>
            </a:extLst>
          </p:cNvPr>
          <p:cNvSpPr>
            <a:spLocks noGrp="1"/>
          </p:cNvSpPr>
          <p:nvPr>
            <p:ph type="body" sz="quarter" idx="16" hasCustomPrompt="1"/>
          </p:nvPr>
        </p:nvSpPr>
        <p:spPr>
          <a:xfrm>
            <a:off x="6913642" y="1543168"/>
            <a:ext cx="1692116" cy="553998"/>
          </a:xfrm>
        </p:spPr>
        <p:txBody>
          <a:bodyPr wrap="square" lIns="0" tIns="0" rIns="0" bIns="0">
            <a:spAutoFit/>
          </a:bodyPr>
          <a:lstStyle>
            <a:lvl1pPr marL="0" indent="0" algn="ctr">
              <a:buNone/>
              <a:defRPr sz="3600" b="1" cap="all" baseline="0">
                <a:solidFill>
                  <a:schemeClr val="bg1"/>
                </a:solidFill>
                <a:latin typeface="+mn-lt"/>
              </a:defRPr>
            </a:lvl1pPr>
            <a:lvl2pPr marL="457292" indent="0">
              <a:buNone/>
              <a:defRPr/>
            </a:lvl2pPr>
          </a:lstStyle>
          <a:p>
            <a:pPr lvl="0"/>
            <a:r>
              <a:rPr lang="en-US"/>
              <a:t>$%</a:t>
            </a:r>
          </a:p>
        </p:txBody>
      </p:sp>
      <p:sp>
        <p:nvSpPr>
          <p:cNvPr id="18" name="Text Placeholder 12">
            <a:extLst>
              <a:ext uri="{FF2B5EF4-FFF2-40B4-BE49-F238E27FC236}">
                <a16:creationId xmlns:a16="http://schemas.microsoft.com/office/drawing/2014/main" id="{65179245-F480-4948-AC5B-D75E55A384FB}"/>
              </a:ext>
            </a:extLst>
          </p:cNvPr>
          <p:cNvSpPr>
            <a:spLocks noGrp="1"/>
          </p:cNvSpPr>
          <p:nvPr>
            <p:ph type="body" sz="quarter" idx="28" hasCustomPrompt="1"/>
          </p:nvPr>
        </p:nvSpPr>
        <p:spPr>
          <a:xfrm>
            <a:off x="6913642" y="2111985"/>
            <a:ext cx="1692116" cy="161583"/>
          </a:xfrm>
        </p:spPr>
        <p:txBody>
          <a:bodyPr lIns="0" tIns="0" rIns="0" bIns="0">
            <a:spAutoFit/>
          </a:bodyPr>
          <a:lstStyle>
            <a:lvl1pPr marL="0" indent="0" algn="ctr">
              <a:lnSpc>
                <a:spcPct val="100000"/>
              </a:lnSpc>
              <a:spcBef>
                <a:spcPts val="0"/>
              </a:spcBef>
              <a:buNone/>
              <a:defRPr sz="1050" cap="all" spc="0" baseline="0">
                <a:solidFill>
                  <a:schemeClr val="bg1"/>
                </a:solidFill>
                <a:latin typeface="+mn-lt"/>
              </a:defRPr>
            </a:lvl1pPr>
          </a:lstStyle>
          <a:p>
            <a:pPr lvl="0"/>
            <a:r>
              <a:rPr lang="en-US"/>
              <a:t>Edit Master text</a:t>
            </a:r>
          </a:p>
        </p:txBody>
      </p:sp>
      <p:sp>
        <p:nvSpPr>
          <p:cNvPr id="19" name="Text Placeholder 8">
            <a:extLst>
              <a:ext uri="{FF2B5EF4-FFF2-40B4-BE49-F238E27FC236}">
                <a16:creationId xmlns:a16="http://schemas.microsoft.com/office/drawing/2014/main" id="{61F1BC4D-C209-4AE4-AECF-B6A4BB27B1B1}"/>
              </a:ext>
            </a:extLst>
          </p:cNvPr>
          <p:cNvSpPr>
            <a:spLocks noGrp="1"/>
          </p:cNvSpPr>
          <p:nvPr>
            <p:ph type="body" sz="quarter" idx="29" hasCustomPrompt="1"/>
          </p:nvPr>
        </p:nvSpPr>
        <p:spPr>
          <a:xfrm>
            <a:off x="6913642" y="3104833"/>
            <a:ext cx="1692116" cy="553998"/>
          </a:xfrm>
        </p:spPr>
        <p:txBody>
          <a:bodyPr wrap="square" lIns="0" tIns="0" rIns="0" bIns="0">
            <a:spAutoFit/>
          </a:bodyPr>
          <a:lstStyle>
            <a:lvl1pPr marL="0" indent="0" algn="ctr">
              <a:buNone/>
              <a:defRPr sz="3600" b="1" cap="all" baseline="0">
                <a:solidFill>
                  <a:schemeClr val="bg1"/>
                </a:solidFill>
                <a:latin typeface="+mn-lt"/>
              </a:defRPr>
            </a:lvl1pPr>
            <a:lvl2pPr marL="457292" indent="0">
              <a:buNone/>
              <a:defRPr/>
            </a:lvl2pPr>
          </a:lstStyle>
          <a:p>
            <a:pPr lvl="0"/>
            <a:r>
              <a:rPr lang="en-US"/>
              <a:t>$%</a:t>
            </a:r>
          </a:p>
        </p:txBody>
      </p:sp>
      <p:sp>
        <p:nvSpPr>
          <p:cNvPr id="20" name="Text Placeholder 12">
            <a:extLst>
              <a:ext uri="{FF2B5EF4-FFF2-40B4-BE49-F238E27FC236}">
                <a16:creationId xmlns:a16="http://schemas.microsoft.com/office/drawing/2014/main" id="{1D71C966-715B-41FB-95D1-07495C1EB7EE}"/>
              </a:ext>
            </a:extLst>
          </p:cNvPr>
          <p:cNvSpPr>
            <a:spLocks noGrp="1"/>
          </p:cNvSpPr>
          <p:nvPr>
            <p:ph type="body" sz="quarter" idx="30" hasCustomPrompt="1"/>
          </p:nvPr>
        </p:nvSpPr>
        <p:spPr>
          <a:xfrm>
            <a:off x="6913642" y="3673650"/>
            <a:ext cx="1692116" cy="161583"/>
          </a:xfrm>
        </p:spPr>
        <p:txBody>
          <a:bodyPr lIns="0" tIns="0" rIns="0" bIns="0">
            <a:spAutoFit/>
          </a:bodyPr>
          <a:lstStyle>
            <a:lvl1pPr marL="0" indent="0" algn="ctr">
              <a:lnSpc>
                <a:spcPct val="100000"/>
              </a:lnSpc>
              <a:spcBef>
                <a:spcPts val="0"/>
              </a:spcBef>
              <a:buNone/>
              <a:defRPr sz="1050" cap="all" spc="0" baseline="0">
                <a:solidFill>
                  <a:schemeClr val="bg1"/>
                </a:solidFill>
                <a:latin typeface="+mn-lt"/>
              </a:defRPr>
            </a:lvl1pPr>
          </a:lstStyle>
          <a:p>
            <a:pPr lvl="0"/>
            <a:r>
              <a:rPr lang="en-US"/>
              <a:t>Edit Master text</a:t>
            </a:r>
          </a:p>
        </p:txBody>
      </p:sp>
      <p:sp>
        <p:nvSpPr>
          <p:cNvPr id="22" name="Text Placeholder 8">
            <a:extLst>
              <a:ext uri="{FF2B5EF4-FFF2-40B4-BE49-F238E27FC236}">
                <a16:creationId xmlns:a16="http://schemas.microsoft.com/office/drawing/2014/main" id="{809B4186-BAE1-4C3A-8E65-CB93055FF1FC}"/>
              </a:ext>
            </a:extLst>
          </p:cNvPr>
          <p:cNvSpPr>
            <a:spLocks noGrp="1"/>
          </p:cNvSpPr>
          <p:nvPr>
            <p:ph type="body" sz="quarter" idx="33" hasCustomPrompt="1"/>
          </p:nvPr>
        </p:nvSpPr>
        <p:spPr>
          <a:xfrm>
            <a:off x="6913642" y="4713449"/>
            <a:ext cx="1692116" cy="553998"/>
          </a:xfrm>
        </p:spPr>
        <p:txBody>
          <a:bodyPr wrap="square" lIns="0" tIns="0" rIns="0" bIns="0">
            <a:spAutoFit/>
          </a:bodyPr>
          <a:lstStyle>
            <a:lvl1pPr marL="0" indent="0" algn="ctr">
              <a:buNone/>
              <a:defRPr sz="3600" b="1" cap="all" baseline="0">
                <a:solidFill>
                  <a:schemeClr val="bg1"/>
                </a:solidFill>
                <a:latin typeface="+mn-lt"/>
              </a:defRPr>
            </a:lvl1pPr>
            <a:lvl2pPr marL="457292" indent="0">
              <a:buNone/>
              <a:defRPr/>
            </a:lvl2pPr>
          </a:lstStyle>
          <a:p>
            <a:pPr lvl="0"/>
            <a:r>
              <a:rPr lang="en-US"/>
              <a:t>$%</a:t>
            </a:r>
          </a:p>
        </p:txBody>
      </p:sp>
      <p:sp>
        <p:nvSpPr>
          <p:cNvPr id="23" name="Text Placeholder 12">
            <a:extLst>
              <a:ext uri="{FF2B5EF4-FFF2-40B4-BE49-F238E27FC236}">
                <a16:creationId xmlns:a16="http://schemas.microsoft.com/office/drawing/2014/main" id="{D893B207-9203-46AB-B4CE-0280E4E93024}"/>
              </a:ext>
            </a:extLst>
          </p:cNvPr>
          <p:cNvSpPr>
            <a:spLocks noGrp="1"/>
          </p:cNvSpPr>
          <p:nvPr>
            <p:ph type="body" sz="quarter" idx="34" hasCustomPrompt="1"/>
          </p:nvPr>
        </p:nvSpPr>
        <p:spPr>
          <a:xfrm>
            <a:off x="6913642" y="5282266"/>
            <a:ext cx="1692116" cy="161583"/>
          </a:xfrm>
        </p:spPr>
        <p:txBody>
          <a:bodyPr lIns="0" tIns="0" rIns="0" bIns="0">
            <a:spAutoFit/>
          </a:bodyPr>
          <a:lstStyle>
            <a:lvl1pPr marL="0" indent="0" algn="ctr">
              <a:lnSpc>
                <a:spcPct val="100000"/>
              </a:lnSpc>
              <a:spcBef>
                <a:spcPts val="0"/>
              </a:spcBef>
              <a:buNone/>
              <a:defRPr sz="1050" cap="all" spc="0" baseline="0">
                <a:solidFill>
                  <a:schemeClr val="bg1"/>
                </a:solidFill>
                <a:latin typeface="+mn-lt"/>
              </a:defRPr>
            </a:lvl1pPr>
          </a:lstStyle>
          <a:p>
            <a:pPr lvl="0"/>
            <a:r>
              <a:rPr lang="en-US"/>
              <a:t>Edit Master text</a:t>
            </a:r>
          </a:p>
        </p:txBody>
      </p:sp>
      <p:cxnSp>
        <p:nvCxnSpPr>
          <p:cNvPr id="25" name="Straight Connector 24">
            <a:extLst>
              <a:ext uri="{FF2B5EF4-FFF2-40B4-BE49-F238E27FC236}">
                <a16:creationId xmlns:a16="http://schemas.microsoft.com/office/drawing/2014/main" id="{3C0688FE-1953-4DB0-8241-D8C9FE5B0749}"/>
              </a:ext>
            </a:extLst>
          </p:cNvPr>
          <p:cNvCxnSpPr/>
          <p:nvPr userDrawn="1"/>
        </p:nvCxnSpPr>
        <p:spPr>
          <a:xfrm>
            <a:off x="7517201" y="2714016"/>
            <a:ext cx="485001" cy="0"/>
          </a:xfrm>
          <a:prstGeom prst="line">
            <a:avLst/>
          </a:prstGeom>
          <a:ln w="9525"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A2B5DD15-EFBB-4B71-B22C-E7046CDCD79D}"/>
              </a:ext>
            </a:extLst>
          </p:cNvPr>
          <p:cNvCxnSpPr/>
          <p:nvPr userDrawn="1"/>
        </p:nvCxnSpPr>
        <p:spPr>
          <a:xfrm>
            <a:off x="7517201" y="4335957"/>
            <a:ext cx="485001" cy="0"/>
          </a:xfrm>
          <a:prstGeom prst="line">
            <a:avLst/>
          </a:prstGeom>
          <a:ln w="9525" cmpd="sng">
            <a:solidFill>
              <a:schemeClr val="accent3"/>
            </a:solidFill>
          </a:ln>
          <a:effectLst/>
        </p:spPr>
        <p:style>
          <a:lnRef idx="2">
            <a:schemeClr val="accent1"/>
          </a:lnRef>
          <a:fillRef idx="0">
            <a:schemeClr val="accent1"/>
          </a:fillRef>
          <a:effectRef idx="1">
            <a:schemeClr val="accent1"/>
          </a:effectRef>
          <a:fontRef idx="minor">
            <a:schemeClr val="tx1"/>
          </a:fontRef>
        </p:style>
      </p:cxnSp>
      <p:pic>
        <p:nvPicPr>
          <p:cNvPr id="21" name="Picture 20">
            <a:extLst>
              <a:ext uri="{FF2B5EF4-FFF2-40B4-BE49-F238E27FC236}">
                <a16:creationId xmlns:a16="http://schemas.microsoft.com/office/drawing/2014/main" id="{BE1FBBC3-D57D-4C8E-8ED6-878BCBD94CAF}"/>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8067482" y="339148"/>
            <a:ext cx="732084" cy="109728"/>
          </a:xfrm>
          <a:prstGeom prst="rect">
            <a:avLst/>
          </a:prstGeom>
        </p:spPr>
      </p:pic>
    </p:spTree>
    <p:extLst>
      <p:ext uri="{BB962C8B-B14F-4D97-AF65-F5344CB8AC3E}">
        <p14:creationId xmlns:p14="http://schemas.microsoft.com/office/powerpoint/2010/main" val="1698463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vestment Spotlight">
    <p:spTree>
      <p:nvGrpSpPr>
        <p:cNvPr id="1" name=""/>
        <p:cNvGrpSpPr/>
        <p:nvPr/>
      </p:nvGrpSpPr>
      <p:grpSpPr>
        <a:xfrm>
          <a:off x="0" y="0"/>
          <a:ext cx="0" cy="0"/>
          <a:chOff x="0" y="0"/>
          <a:chExt cx="0" cy="0"/>
        </a:xfrm>
      </p:grpSpPr>
      <p:sp>
        <p:nvSpPr>
          <p:cNvPr id="38" name="Text Placeholder 5">
            <a:extLst>
              <a:ext uri="{FF2B5EF4-FFF2-40B4-BE49-F238E27FC236}">
                <a16:creationId xmlns:a16="http://schemas.microsoft.com/office/drawing/2014/main" id="{40B76C3C-5CC4-4C6E-82B2-4474DE7AEB49}"/>
              </a:ext>
            </a:extLst>
          </p:cNvPr>
          <p:cNvSpPr>
            <a:spLocks noGrp="1"/>
          </p:cNvSpPr>
          <p:nvPr>
            <p:ph type="body" sz="quarter" idx="34" hasCustomPrompt="1"/>
          </p:nvPr>
        </p:nvSpPr>
        <p:spPr>
          <a:xfrm>
            <a:off x="320675" y="478362"/>
            <a:ext cx="4407408" cy="369320"/>
          </a:xfrm>
          <a:solidFill>
            <a:schemeClr val="bg1"/>
          </a:solidFill>
        </p:spPr>
        <p:txBody>
          <a:bodyPr>
            <a:spAutoFit/>
          </a:bodyPr>
          <a:lstStyle>
            <a:lvl1pPr marL="0" indent="0">
              <a:buNone/>
              <a:defRPr sz="1800" b="0">
                <a:solidFill>
                  <a:schemeClr val="tx1"/>
                </a:solidFill>
              </a:defRPr>
            </a:lvl1pPr>
          </a:lstStyle>
          <a:p>
            <a:pPr lvl="0"/>
            <a:r>
              <a:rPr lang="en-US"/>
              <a:t>Click to edit Master text styles</a:t>
            </a:r>
          </a:p>
        </p:txBody>
      </p:sp>
      <p:sp>
        <p:nvSpPr>
          <p:cNvPr id="36" name="Text Placeholder 5">
            <a:extLst>
              <a:ext uri="{FF2B5EF4-FFF2-40B4-BE49-F238E27FC236}">
                <a16:creationId xmlns:a16="http://schemas.microsoft.com/office/drawing/2014/main" id="{C7A8BA5A-E81A-4322-8DD6-B1437CBFDAE3}"/>
              </a:ext>
            </a:extLst>
          </p:cNvPr>
          <p:cNvSpPr>
            <a:spLocks noGrp="1"/>
          </p:cNvSpPr>
          <p:nvPr>
            <p:ph type="body" sz="quarter" idx="33" hasCustomPrompt="1"/>
          </p:nvPr>
        </p:nvSpPr>
        <p:spPr>
          <a:xfrm>
            <a:off x="322112" y="967207"/>
            <a:ext cx="4407408" cy="369320"/>
          </a:xfrm>
        </p:spPr>
        <p:txBody>
          <a:bodyPr>
            <a:spAutoFit/>
          </a:bodyPr>
          <a:lstStyle>
            <a:lvl1pPr marL="0" indent="0">
              <a:spcBef>
                <a:spcPts val="0"/>
              </a:spcBef>
              <a:buNone/>
              <a:defRPr sz="1800">
                <a:solidFill>
                  <a:srgbClr val="407EB6"/>
                </a:solidFill>
              </a:defRPr>
            </a:lvl1pPr>
          </a:lstStyle>
          <a:p>
            <a:pPr lvl="0"/>
            <a:r>
              <a:rPr lang="en-US"/>
              <a:t>Click to edit Master text styles</a:t>
            </a:r>
          </a:p>
        </p:txBody>
      </p:sp>
      <p:sp>
        <p:nvSpPr>
          <p:cNvPr id="13" name="Rectangle 12">
            <a:extLst>
              <a:ext uri="{FF2B5EF4-FFF2-40B4-BE49-F238E27FC236}">
                <a16:creationId xmlns:a16="http://schemas.microsoft.com/office/drawing/2014/main" id="{AE32030C-B636-4F0F-9E6F-27CB56D643A2}"/>
              </a:ext>
            </a:extLst>
          </p:cNvPr>
          <p:cNvSpPr/>
          <p:nvPr userDrawn="1"/>
        </p:nvSpPr>
        <p:spPr>
          <a:xfrm>
            <a:off x="5153892" y="1045"/>
            <a:ext cx="399010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Picture Placeholder 5">
            <a:extLst>
              <a:ext uri="{FF2B5EF4-FFF2-40B4-BE49-F238E27FC236}">
                <a16:creationId xmlns:a16="http://schemas.microsoft.com/office/drawing/2014/main" id="{7028A417-71E0-4667-B952-03B71A0E5D67}"/>
              </a:ext>
            </a:extLst>
          </p:cNvPr>
          <p:cNvSpPr>
            <a:spLocks noGrp="1" noChangeAspect="1"/>
          </p:cNvSpPr>
          <p:nvPr>
            <p:ph type="pic" sz="quarter" idx="10"/>
          </p:nvPr>
        </p:nvSpPr>
        <p:spPr>
          <a:xfrm>
            <a:off x="5153891" y="967208"/>
            <a:ext cx="3990109" cy="2205946"/>
          </a:xfrm>
        </p:spPr>
        <p:txBody>
          <a:bodyPr/>
          <a:lstStyle/>
          <a:p>
            <a:endParaRPr lang="en-US"/>
          </a:p>
        </p:txBody>
      </p:sp>
      <p:sp>
        <p:nvSpPr>
          <p:cNvPr id="16" name="Text Placeholder 8">
            <a:extLst>
              <a:ext uri="{FF2B5EF4-FFF2-40B4-BE49-F238E27FC236}">
                <a16:creationId xmlns:a16="http://schemas.microsoft.com/office/drawing/2014/main" id="{06688511-16F8-4354-AA50-CB3EA994D299}"/>
              </a:ext>
            </a:extLst>
          </p:cNvPr>
          <p:cNvSpPr>
            <a:spLocks noGrp="1"/>
          </p:cNvSpPr>
          <p:nvPr>
            <p:ph type="body" sz="quarter" idx="16" hasCustomPrompt="1"/>
          </p:nvPr>
        </p:nvSpPr>
        <p:spPr>
          <a:xfrm>
            <a:off x="5346285" y="3407677"/>
            <a:ext cx="1692116" cy="369332"/>
          </a:xfrm>
        </p:spPr>
        <p:txBody>
          <a:bodyPr wrap="square" lIns="0" tIns="0" rIns="0" bIns="0">
            <a:spAutoFit/>
          </a:bodyPr>
          <a:lstStyle>
            <a:lvl1pPr marL="0" indent="0" algn="ctr">
              <a:buNone/>
              <a:defRPr sz="2400" b="1" cap="all" baseline="0">
                <a:solidFill>
                  <a:schemeClr val="bg1"/>
                </a:solidFill>
                <a:latin typeface="+mn-lt"/>
              </a:defRPr>
            </a:lvl1pPr>
            <a:lvl2pPr marL="457292" indent="0">
              <a:buNone/>
              <a:defRPr/>
            </a:lvl2pPr>
          </a:lstStyle>
          <a:p>
            <a:pPr lvl="0"/>
            <a:r>
              <a:rPr lang="en-US"/>
              <a:t>$%</a:t>
            </a:r>
          </a:p>
        </p:txBody>
      </p:sp>
      <p:sp>
        <p:nvSpPr>
          <p:cNvPr id="17" name="Text Placeholder 12">
            <a:extLst>
              <a:ext uri="{FF2B5EF4-FFF2-40B4-BE49-F238E27FC236}">
                <a16:creationId xmlns:a16="http://schemas.microsoft.com/office/drawing/2014/main" id="{21B205C3-32D2-4B14-9E7D-EE5C5D9DA8BE}"/>
              </a:ext>
            </a:extLst>
          </p:cNvPr>
          <p:cNvSpPr>
            <a:spLocks noGrp="1"/>
          </p:cNvSpPr>
          <p:nvPr>
            <p:ph type="body" sz="quarter" idx="28"/>
          </p:nvPr>
        </p:nvSpPr>
        <p:spPr>
          <a:xfrm>
            <a:off x="5346285" y="3788487"/>
            <a:ext cx="1692116" cy="323165"/>
          </a:xfrm>
        </p:spPr>
        <p:txBody>
          <a:bodyPr lIns="0" tIns="0" rIns="0" bIns="0">
            <a:spAutoFit/>
          </a:bodyPr>
          <a:lstStyle>
            <a:lvl1pPr marL="0" indent="0" algn="ctr">
              <a:lnSpc>
                <a:spcPct val="100000"/>
              </a:lnSpc>
              <a:spcBef>
                <a:spcPts val="0"/>
              </a:spcBef>
              <a:buNone/>
              <a:defRPr sz="1050" cap="all" spc="0" baseline="0">
                <a:solidFill>
                  <a:schemeClr val="bg1"/>
                </a:solidFill>
                <a:latin typeface="+mn-lt"/>
              </a:defRPr>
            </a:lvl1pPr>
          </a:lstStyle>
          <a:p>
            <a:pPr lvl="0"/>
            <a:r>
              <a:rPr lang="en-US"/>
              <a:t>Edit Master text styles</a:t>
            </a:r>
          </a:p>
        </p:txBody>
      </p:sp>
      <p:sp>
        <p:nvSpPr>
          <p:cNvPr id="18" name="Text Placeholder 8">
            <a:extLst>
              <a:ext uri="{FF2B5EF4-FFF2-40B4-BE49-F238E27FC236}">
                <a16:creationId xmlns:a16="http://schemas.microsoft.com/office/drawing/2014/main" id="{7A2B00DF-EB27-4EED-9670-A76DB26DB196}"/>
              </a:ext>
            </a:extLst>
          </p:cNvPr>
          <p:cNvSpPr>
            <a:spLocks noGrp="1"/>
          </p:cNvSpPr>
          <p:nvPr>
            <p:ph type="body" sz="quarter" idx="18" hasCustomPrompt="1"/>
          </p:nvPr>
        </p:nvSpPr>
        <p:spPr>
          <a:xfrm>
            <a:off x="7257611" y="3407677"/>
            <a:ext cx="1692116" cy="369332"/>
          </a:xfrm>
        </p:spPr>
        <p:txBody>
          <a:bodyPr wrap="square" lIns="0" tIns="0" rIns="0" bIns="0">
            <a:spAutoFit/>
          </a:bodyPr>
          <a:lstStyle>
            <a:lvl1pPr marL="0" indent="0" algn="ctr">
              <a:buNone/>
              <a:defRPr sz="2400" b="1" cap="all" baseline="0">
                <a:solidFill>
                  <a:schemeClr val="bg1"/>
                </a:solidFill>
                <a:latin typeface="+mn-lt"/>
              </a:defRPr>
            </a:lvl1pPr>
            <a:lvl2pPr marL="457292" indent="0">
              <a:buNone/>
              <a:defRPr/>
            </a:lvl2pPr>
          </a:lstStyle>
          <a:p>
            <a:pPr lvl="0"/>
            <a:r>
              <a:rPr lang="en-US"/>
              <a:t>$%</a:t>
            </a:r>
          </a:p>
        </p:txBody>
      </p:sp>
      <p:sp>
        <p:nvSpPr>
          <p:cNvPr id="20" name="Text Placeholder 12">
            <a:extLst>
              <a:ext uri="{FF2B5EF4-FFF2-40B4-BE49-F238E27FC236}">
                <a16:creationId xmlns:a16="http://schemas.microsoft.com/office/drawing/2014/main" id="{F7151727-413F-4B1B-94A5-39D09459282B}"/>
              </a:ext>
            </a:extLst>
          </p:cNvPr>
          <p:cNvSpPr>
            <a:spLocks noGrp="1"/>
          </p:cNvSpPr>
          <p:nvPr>
            <p:ph type="body" sz="quarter" idx="19"/>
          </p:nvPr>
        </p:nvSpPr>
        <p:spPr>
          <a:xfrm>
            <a:off x="7257611" y="3788487"/>
            <a:ext cx="1692116" cy="323165"/>
          </a:xfrm>
        </p:spPr>
        <p:txBody>
          <a:bodyPr lIns="0" tIns="0" rIns="0" bIns="0">
            <a:spAutoFit/>
          </a:bodyPr>
          <a:lstStyle>
            <a:lvl1pPr marL="0" indent="0" algn="ctr">
              <a:lnSpc>
                <a:spcPct val="100000"/>
              </a:lnSpc>
              <a:spcBef>
                <a:spcPts val="0"/>
              </a:spcBef>
              <a:buNone/>
              <a:defRPr sz="1050" cap="all" spc="0" baseline="0">
                <a:solidFill>
                  <a:schemeClr val="bg1"/>
                </a:solidFill>
                <a:latin typeface="+mn-lt"/>
              </a:defRPr>
            </a:lvl1pPr>
          </a:lstStyle>
          <a:p>
            <a:pPr lvl="0"/>
            <a:r>
              <a:rPr lang="en-US"/>
              <a:t>Edit Master text styles</a:t>
            </a:r>
          </a:p>
        </p:txBody>
      </p:sp>
      <p:sp>
        <p:nvSpPr>
          <p:cNvPr id="21" name="Text Placeholder 8">
            <a:extLst>
              <a:ext uri="{FF2B5EF4-FFF2-40B4-BE49-F238E27FC236}">
                <a16:creationId xmlns:a16="http://schemas.microsoft.com/office/drawing/2014/main" id="{6503E671-F523-4FD0-A70C-249123516B64}"/>
              </a:ext>
            </a:extLst>
          </p:cNvPr>
          <p:cNvSpPr>
            <a:spLocks noGrp="1"/>
          </p:cNvSpPr>
          <p:nvPr>
            <p:ph type="body" sz="quarter" idx="29" hasCustomPrompt="1"/>
          </p:nvPr>
        </p:nvSpPr>
        <p:spPr>
          <a:xfrm>
            <a:off x="5346285" y="4496740"/>
            <a:ext cx="1692116" cy="369332"/>
          </a:xfrm>
        </p:spPr>
        <p:txBody>
          <a:bodyPr wrap="square" lIns="0" tIns="0" rIns="0" bIns="0">
            <a:spAutoFit/>
          </a:bodyPr>
          <a:lstStyle>
            <a:lvl1pPr marL="0" indent="0" algn="ctr">
              <a:buNone/>
              <a:defRPr sz="2400" b="1" cap="all" baseline="0">
                <a:solidFill>
                  <a:schemeClr val="bg1"/>
                </a:solidFill>
                <a:latin typeface="+mn-lt"/>
              </a:defRPr>
            </a:lvl1pPr>
            <a:lvl2pPr marL="457292" indent="0">
              <a:buNone/>
              <a:defRPr/>
            </a:lvl2pPr>
          </a:lstStyle>
          <a:p>
            <a:pPr lvl="0"/>
            <a:r>
              <a:rPr lang="en-US"/>
              <a:t>$%</a:t>
            </a:r>
          </a:p>
        </p:txBody>
      </p:sp>
      <p:sp>
        <p:nvSpPr>
          <p:cNvPr id="22" name="Text Placeholder 12">
            <a:extLst>
              <a:ext uri="{FF2B5EF4-FFF2-40B4-BE49-F238E27FC236}">
                <a16:creationId xmlns:a16="http://schemas.microsoft.com/office/drawing/2014/main" id="{583A3183-9354-401F-AB0B-AEC80A4A423E}"/>
              </a:ext>
            </a:extLst>
          </p:cNvPr>
          <p:cNvSpPr>
            <a:spLocks noGrp="1"/>
          </p:cNvSpPr>
          <p:nvPr>
            <p:ph type="body" sz="quarter" idx="30"/>
          </p:nvPr>
        </p:nvSpPr>
        <p:spPr>
          <a:xfrm>
            <a:off x="5346285" y="4877549"/>
            <a:ext cx="1692116" cy="323165"/>
          </a:xfrm>
        </p:spPr>
        <p:txBody>
          <a:bodyPr lIns="0" tIns="0" rIns="0" bIns="0">
            <a:spAutoFit/>
          </a:bodyPr>
          <a:lstStyle>
            <a:lvl1pPr marL="0" indent="0" algn="ctr">
              <a:lnSpc>
                <a:spcPct val="100000"/>
              </a:lnSpc>
              <a:spcBef>
                <a:spcPts val="0"/>
              </a:spcBef>
              <a:buNone/>
              <a:defRPr sz="1050" cap="all" spc="0" baseline="0">
                <a:solidFill>
                  <a:schemeClr val="bg1"/>
                </a:solidFill>
                <a:latin typeface="+mn-lt"/>
              </a:defRPr>
            </a:lvl1pPr>
          </a:lstStyle>
          <a:p>
            <a:pPr lvl="0"/>
            <a:r>
              <a:rPr lang="en-US"/>
              <a:t>Edit Master text styles</a:t>
            </a:r>
          </a:p>
        </p:txBody>
      </p:sp>
      <p:sp>
        <p:nvSpPr>
          <p:cNvPr id="23" name="Text Placeholder 8">
            <a:extLst>
              <a:ext uri="{FF2B5EF4-FFF2-40B4-BE49-F238E27FC236}">
                <a16:creationId xmlns:a16="http://schemas.microsoft.com/office/drawing/2014/main" id="{038BB05B-5A49-427B-9802-1F50C70325F1}"/>
              </a:ext>
            </a:extLst>
          </p:cNvPr>
          <p:cNvSpPr>
            <a:spLocks noGrp="1"/>
          </p:cNvSpPr>
          <p:nvPr>
            <p:ph type="body" sz="quarter" idx="31" hasCustomPrompt="1"/>
          </p:nvPr>
        </p:nvSpPr>
        <p:spPr>
          <a:xfrm>
            <a:off x="7257611" y="4496740"/>
            <a:ext cx="1692116" cy="369332"/>
          </a:xfrm>
        </p:spPr>
        <p:txBody>
          <a:bodyPr wrap="square" lIns="0" tIns="0" rIns="0" bIns="0">
            <a:spAutoFit/>
          </a:bodyPr>
          <a:lstStyle>
            <a:lvl1pPr marL="0" indent="0" algn="ctr">
              <a:buNone/>
              <a:defRPr sz="2400" b="1" cap="all" baseline="0">
                <a:solidFill>
                  <a:schemeClr val="bg1"/>
                </a:solidFill>
                <a:latin typeface="+mn-lt"/>
              </a:defRPr>
            </a:lvl1pPr>
            <a:lvl2pPr marL="457292" indent="0">
              <a:buNone/>
              <a:defRPr/>
            </a:lvl2pPr>
          </a:lstStyle>
          <a:p>
            <a:pPr lvl="0"/>
            <a:r>
              <a:rPr lang="en-US"/>
              <a:t>$%</a:t>
            </a:r>
          </a:p>
        </p:txBody>
      </p:sp>
      <p:sp>
        <p:nvSpPr>
          <p:cNvPr id="24" name="Text Placeholder 12">
            <a:extLst>
              <a:ext uri="{FF2B5EF4-FFF2-40B4-BE49-F238E27FC236}">
                <a16:creationId xmlns:a16="http://schemas.microsoft.com/office/drawing/2014/main" id="{185B84D1-82D9-4973-A7AA-F632AC9C52EE}"/>
              </a:ext>
            </a:extLst>
          </p:cNvPr>
          <p:cNvSpPr>
            <a:spLocks noGrp="1"/>
          </p:cNvSpPr>
          <p:nvPr>
            <p:ph type="body" sz="quarter" idx="32"/>
          </p:nvPr>
        </p:nvSpPr>
        <p:spPr>
          <a:xfrm>
            <a:off x="7257611" y="4877549"/>
            <a:ext cx="1692116" cy="323165"/>
          </a:xfrm>
        </p:spPr>
        <p:txBody>
          <a:bodyPr lIns="0" tIns="0" rIns="0" bIns="0">
            <a:spAutoFit/>
          </a:bodyPr>
          <a:lstStyle>
            <a:lvl1pPr marL="0" indent="0" algn="ctr">
              <a:lnSpc>
                <a:spcPct val="100000"/>
              </a:lnSpc>
              <a:spcBef>
                <a:spcPts val="0"/>
              </a:spcBef>
              <a:buNone/>
              <a:defRPr sz="1050" cap="all" spc="0" baseline="0">
                <a:solidFill>
                  <a:schemeClr val="bg1"/>
                </a:solidFill>
                <a:latin typeface="+mn-lt"/>
              </a:defRPr>
            </a:lvl1pPr>
          </a:lstStyle>
          <a:p>
            <a:pPr lvl="0"/>
            <a:r>
              <a:rPr lang="en-US"/>
              <a:t>Edit Master text styles</a:t>
            </a:r>
          </a:p>
        </p:txBody>
      </p:sp>
      <p:cxnSp>
        <p:nvCxnSpPr>
          <p:cNvPr id="26" name="Straight Connector 25">
            <a:extLst>
              <a:ext uri="{FF2B5EF4-FFF2-40B4-BE49-F238E27FC236}">
                <a16:creationId xmlns:a16="http://schemas.microsoft.com/office/drawing/2014/main" id="{4859AF99-C74B-47E9-9953-31FB8E0909F9}"/>
              </a:ext>
            </a:extLst>
          </p:cNvPr>
          <p:cNvCxnSpPr/>
          <p:nvPr userDrawn="1"/>
        </p:nvCxnSpPr>
        <p:spPr>
          <a:xfrm>
            <a:off x="5949844" y="4313074"/>
            <a:ext cx="485001" cy="0"/>
          </a:xfrm>
          <a:prstGeom prst="line">
            <a:avLst/>
          </a:prstGeom>
          <a:ln w="9525"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9D563973-4AC5-45D0-BA57-D1BE12BE6235}"/>
              </a:ext>
            </a:extLst>
          </p:cNvPr>
          <p:cNvCxnSpPr/>
          <p:nvPr userDrawn="1"/>
        </p:nvCxnSpPr>
        <p:spPr>
          <a:xfrm>
            <a:off x="7861170" y="4313074"/>
            <a:ext cx="485001" cy="0"/>
          </a:xfrm>
          <a:prstGeom prst="line">
            <a:avLst/>
          </a:prstGeom>
          <a:ln w="9525" cmpd="sng">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29" name="Text Placeholder 16">
            <a:extLst>
              <a:ext uri="{FF2B5EF4-FFF2-40B4-BE49-F238E27FC236}">
                <a16:creationId xmlns:a16="http://schemas.microsoft.com/office/drawing/2014/main" id="{16F1FBAE-62CB-45EF-9F86-1E2C7D5A85E6}"/>
              </a:ext>
            </a:extLst>
          </p:cNvPr>
          <p:cNvSpPr>
            <a:spLocks noGrp="1"/>
          </p:cNvSpPr>
          <p:nvPr>
            <p:ph type="body" sz="quarter" idx="26"/>
          </p:nvPr>
        </p:nvSpPr>
        <p:spPr>
          <a:xfrm>
            <a:off x="313593" y="6506294"/>
            <a:ext cx="4407408" cy="123111"/>
          </a:xfrm>
        </p:spPr>
        <p:txBody>
          <a:bodyPr wrap="square" tIns="0" bIns="0" anchor="b" anchorCtr="0">
            <a:spAutoFit/>
          </a:bodyPr>
          <a:lstStyle>
            <a:lvl1pPr marL="0" indent="0" algn="just">
              <a:spcBef>
                <a:spcPts val="0"/>
              </a:spcBef>
              <a:buNone/>
              <a:defRPr sz="800">
                <a:solidFill>
                  <a:srgbClr val="4D4D4D"/>
                </a:solidFill>
              </a:defRPr>
            </a:lvl1pPr>
          </a:lstStyle>
          <a:p>
            <a:pPr lvl="0"/>
            <a:r>
              <a:rPr lang="en-US"/>
              <a:t>Edit Master text styles</a:t>
            </a:r>
          </a:p>
        </p:txBody>
      </p:sp>
      <p:sp>
        <p:nvSpPr>
          <p:cNvPr id="33" name="Rectangle 32">
            <a:extLst>
              <a:ext uri="{FF2B5EF4-FFF2-40B4-BE49-F238E27FC236}">
                <a16:creationId xmlns:a16="http://schemas.microsoft.com/office/drawing/2014/main" id="{145E782B-BA88-439C-9B0B-11CD4CBF69F1}"/>
              </a:ext>
            </a:extLst>
          </p:cNvPr>
          <p:cNvSpPr/>
          <p:nvPr userDrawn="1"/>
        </p:nvSpPr>
        <p:spPr>
          <a:xfrm>
            <a:off x="8549640" y="6455664"/>
            <a:ext cx="594360" cy="2468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rgbClr val="FFFFFF"/>
                </a:solidFill>
              </a:ln>
            </a:endParaRPr>
          </a:p>
        </p:txBody>
      </p:sp>
      <p:sp>
        <p:nvSpPr>
          <p:cNvPr id="34" name="TextBox 33">
            <a:extLst>
              <a:ext uri="{FF2B5EF4-FFF2-40B4-BE49-F238E27FC236}">
                <a16:creationId xmlns:a16="http://schemas.microsoft.com/office/drawing/2014/main" id="{21178343-764A-4DAD-A4BA-34B966C1733F}"/>
              </a:ext>
            </a:extLst>
          </p:cNvPr>
          <p:cNvSpPr txBox="1"/>
          <p:nvPr userDrawn="1"/>
        </p:nvSpPr>
        <p:spPr>
          <a:xfrm>
            <a:off x="8413529" y="6457243"/>
            <a:ext cx="456625" cy="246199"/>
          </a:xfrm>
          <a:prstGeom prst="rect">
            <a:avLst/>
          </a:prstGeom>
          <a:noFill/>
        </p:spPr>
        <p:txBody>
          <a:bodyPr lIns="91418" tIns="45709" rIns="91418" bIns="45709">
            <a:spAutoFit/>
          </a:bodyPr>
          <a:lstStyle/>
          <a:p>
            <a:pPr algn="r">
              <a:defRPr/>
            </a:pPr>
            <a:fld id="{8FEFE55B-85C4-4BC4-88C1-C59EB6D90C86}" type="slidenum">
              <a:rPr lang="en-CA" sz="1000" b="1">
                <a:solidFill>
                  <a:schemeClr val="tx2"/>
                </a:solidFill>
                <a:latin typeface="Arial" charset="0"/>
              </a:rPr>
              <a:pPr algn="r">
                <a:defRPr/>
              </a:pPr>
              <a:t>‹#›</a:t>
            </a:fld>
            <a:endParaRPr lang="en-CA" sz="1000" b="1">
              <a:solidFill>
                <a:schemeClr val="tx2"/>
              </a:solidFill>
              <a:latin typeface="Arial" charset="0"/>
            </a:endParaRPr>
          </a:p>
        </p:txBody>
      </p:sp>
      <p:sp>
        <p:nvSpPr>
          <p:cNvPr id="35" name="Title 1">
            <a:extLst>
              <a:ext uri="{FF2B5EF4-FFF2-40B4-BE49-F238E27FC236}">
                <a16:creationId xmlns:a16="http://schemas.microsoft.com/office/drawing/2014/main" id="{646B524E-28FD-4E0B-8543-740FD3DCD664}"/>
              </a:ext>
            </a:extLst>
          </p:cNvPr>
          <p:cNvSpPr>
            <a:spLocks noGrp="1"/>
          </p:cNvSpPr>
          <p:nvPr>
            <p:ph type="title"/>
          </p:nvPr>
        </p:nvSpPr>
        <p:spPr>
          <a:xfrm>
            <a:off x="320677" y="236056"/>
            <a:ext cx="4407407" cy="323149"/>
          </a:xfrm>
        </p:spPr>
        <p:txBody>
          <a:bodyPr/>
          <a:lstStyle/>
          <a:p>
            <a:r>
              <a:rPr lang="en-US"/>
              <a:t>Click to edit Master title style</a:t>
            </a:r>
          </a:p>
        </p:txBody>
      </p:sp>
      <p:cxnSp>
        <p:nvCxnSpPr>
          <p:cNvPr id="39" name="Straight Connector 38">
            <a:extLst>
              <a:ext uri="{FF2B5EF4-FFF2-40B4-BE49-F238E27FC236}">
                <a16:creationId xmlns:a16="http://schemas.microsoft.com/office/drawing/2014/main" id="{DB807203-16EE-409D-93D2-C67C394159F2}"/>
              </a:ext>
            </a:extLst>
          </p:cNvPr>
          <p:cNvCxnSpPr/>
          <p:nvPr userDrawn="1"/>
        </p:nvCxnSpPr>
        <p:spPr>
          <a:xfrm>
            <a:off x="412121" y="915407"/>
            <a:ext cx="485001" cy="0"/>
          </a:xfrm>
          <a:prstGeom prst="line">
            <a:avLst/>
          </a:prstGeom>
          <a:ln w="50800" cmpd="sng">
            <a:solidFill>
              <a:srgbClr val="407EC9"/>
            </a:solidFill>
            <a:miter lim="800000"/>
          </a:ln>
          <a:effectLst/>
        </p:spPr>
        <p:style>
          <a:lnRef idx="2">
            <a:schemeClr val="accent1"/>
          </a:lnRef>
          <a:fillRef idx="0">
            <a:schemeClr val="accent1"/>
          </a:fillRef>
          <a:effectRef idx="1">
            <a:schemeClr val="accent1"/>
          </a:effectRef>
          <a:fontRef idx="minor">
            <a:schemeClr val="tx1"/>
          </a:fontRef>
        </p:style>
      </p:cxnSp>
      <p:pic>
        <p:nvPicPr>
          <p:cNvPr id="25" name="Picture 24">
            <a:extLst>
              <a:ext uri="{FF2B5EF4-FFF2-40B4-BE49-F238E27FC236}">
                <a16:creationId xmlns:a16="http://schemas.microsoft.com/office/drawing/2014/main" id="{3BA1C4E5-0A32-4E21-96E4-FB6158369248}"/>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8067482" y="339148"/>
            <a:ext cx="732084" cy="109728"/>
          </a:xfrm>
          <a:prstGeom prst="rect">
            <a:avLst/>
          </a:prstGeom>
        </p:spPr>
      </p:pic>
    </p:spTree>
    <p:extLst>
      <p:ext uri="{BB962C8B-B14F-4D97-AF65-F5344CB8AC3E}">
        <p14:creationId xmlns:p14="http://schemas.microsoft.com/office/powerpoint/2010/main" val="23221195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Statemen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15924" y="2011680"/>
            <a:ext cx="8316595" cy="3986784"/>
          </a:xfrm>
          <a:prstGeom prst="rect">
            <a:avLst/>
          </a:prstGeom>
        </p:spPr>
        <p:txBody>
          <a:bodyPr/>
          <a:lstStyle>
            <a:lvl1pPr marL="0" indent="0" algn="ctr">
              <a:buNone/>
              <a:defRPr sz="3200">
                <a:solidFill>
                  <a:srgbClr val="111111"/>
                </a:solidFill>
              </a:defRPr>
            </a:lvl1pPr>
          </a:lstStyle>
          <a:p>
            <a:pPr lvl="0"/>
            <a:r>
              <a:rPr lang="en-US"/>
              <a:t>Click to edit Master text styles</a:t>
            </a:r>
          </a:p>
        </p:txBody>
      </p:sp>
      <p:sp>
        <p:nvSpPr>
          <p:cNvPr id="4" name="Rectangle 3">
            <a:extLst>
              <a:ext uri="{FF2B5EF4-FFF2-40B4-BE49-F238E27FC236}">
                <a16:creationId xmlns:a16="http://schemas.microsoft.com/office/drawing/2014/main" id="{4E1ABBC8-4090-4413-BAC6-CA0C51297401}"/>
              </a:ext>
            </a:extLst>
          </p:cNvPr>
          <p:cNvSpPr/>
          <p:nvPr userDrawn="1"/>
        </p:nvSpPr>
        <p:spPr>
          <a:xfrm>
            <a:off x="8549640" y="6455664"/>
            <a:ext cx="594360" cy="24688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400" b="1">
              <a:ln>
                <a:solidFill>
                  <a:srgbClr val="FFFFFF"/>
                </a:solidFill>
              </a:ln>
              <a:solidFill>
                <a:srgbClr val="FFFFFF"/>
              </a:solidFill>
            </a:endParaRPr>
          </a:p>
        </p:txBody>
      </p:sp>
      <p:sp>
        <p:nvSpPr>
          <p:cNvPr id="6" name="TextBox 5">
            <a:extLst>
              <a:ext uri="{FF2B5EF4-FFF2-40B4-BE49-F238E27FC236}">
                <a16:creationId xmlns:a16="http://schemas.microsoft.com/office/drawing/2014/main" id="{B9455B6D-EF69-4000-8DFF-11977F6B5C2E}"/>
              </a:ext>
            </a:extLst>
          </p:cNvPr>
          <p:cNvSpPr txBox="1"/>
          <p:nvPr userDrawn="1"/>
        </p:nvSpPr>
        <p:spPr>
          <a:xfrm>
            <a:off x="8413529" y="6457243"/>
            <a:ext cx="456625" cy="246199"/>
          </a:xfrm>
          <a:prstGeom prst="rect">
            <a:avLst/>
          </a:prstGeom>
          <a:noFill/>
        </p:spPr>
        <p:txBody>
          <a:bodyPr lIns="91418" tIns="45709" rIns="91418" bIns="45709">
            <a:spAutoFit/>
          </a:bodyPr>
          <a:lstStyle/>
          <a:p>
            <a:pPr algn="r" fontAlgn="base">
              <a:spcBef>
                <a:spcPct val="0"/>
              </a:spcBef>
              <a:spcAft>
                <a:spcPct val="0"/>
              </a:spcAft>
              <a:defRPr/>
            </a:pPr>
            <a:fld id="{8FEFE55B-85C4-4BC4-88C1-C59EB6D90C86}" type="slidenum">
              <a:rPr lang="en-CA" sz="1000" b="1">
                <a:solidFill>
                  <a:srgbClr val="FFFFFF"/>
                </a:solidFill>
              </a:rPr>
              <a:pPr algn="r" fontAlgn="base">
                <a:spcBef>
                  <a:spcPct val="0"/>
                </a:spcBef>
                <a:spcAft>
                  <a:spcPct val="0"/>
                </a:spcAft>
                <a:defRPr/>
              </a:pPr>
              <a:t>‹#›</a:t>
            </a:fld>
            <a:endParaRPr lang="en-CA" sz="1000" b="1">
              <a:solidFill>
                <a:srgbClr val="FFFFFF"/>
              </a:solidFill>
            </a:endParaRPr>
          </a:p>
        </p:txBody>
      </p:sp>
      <p:pic>
        <p:nvPicPr>
          <p:cNvPr id="7" name="Picture 6" descr="A picture containing computer, sitting, monitor, dark&#10;&#10;Description automatically generated">
            <a:extLst>
              <a:ext uri="{FF2B5EF4-FFF2-40B4-BE49-F238E27FC236}">
                <a16:creationId xmlns:a16="http://schemas.microsoft.com/office/drawing/2014/main" id="{CA86E1F7-E33F-4A3C-91C0-B1694602054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67482" y="339148"/>
            <a:ext cx="732085" cy="109728"/>
          </a:xfrm>
          <a:prstGeom prst="rect">
            <a:avLst/>
          </a:prstGeom>
        </p:spPr>
      </p:pic>
    </p:spTree>
    <p:extLst>
      <p:ext uri="{BB962C8B-B14F-4D97-AF65-F5344CB8AC3E}">
        <p14:creationId xmlns:p14="http://schemas.microsoft.com/office/powerpoint/2010/main" val="21802807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Not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11111"/>
                </a:solidFill>
              </a:defRPr>
            </a:lvl1pPr>
          </a:lstStyle>
          <a:p>
            <a:r>
              <a:rPr lang="en-US"/>
              <a:t>Click to edit Master title style</a:t>
            </a:r>
          </a:p>
        </p:txBody>
      </p:sp>
      <p:sp>
        <p:nvSpPr>
          <p:cNvPr id="4" name="Text Placeholder 3"/>
          <p:cNvSpPr>
            <a:spLocks noGrp="1"/>
          </p:cNvSpPr>
          <p:nvPr>
            <p:ph type="body" sz="quarter" idx="10"/>
          </p:nvPr>
        </p:nvSpPr>
        <p:spPr>
          <a:xfrm>
            <a:off x="320676" y="871672"/>
            <a:ext cx="8415339" cy="5486400"/>
          </a:xfrm>
        </p:spPr>
        <p:txBody>
          <a:bodyPr numCol="3" spcCol="365760">
            <a:normAutofit/>
          </a:bodyPr>
          <a:lstStyle>
            <a:lvl1pPr marL="0" indent="0" algn="just">
              <a:spcBef>
                <a:spcPts val="0"/>
              </a:spcBef>
              <a:buNone/>
              <a:defRPr sz="700">
                <a:solidFill>
                  <a:srgbClr val="111111"/>
                </a:solidFill>
              </a:defRPr>
            </a:lvl1pPr>
          </a:lstStyle>
          <a:p>
            <a:pPr lvl="0"/>
            <a:r>
              <a:rPr lang="en-US"/>
              <a:t>Click to edit Master text styles</a:t>
            </a:r>
          </a:p>
        </p:txBody>
      </p:sp>
    </p:spTree>
    <p:extLst>
      <p:ext uri="{BB962C8B-B14F-4D97-AF65-F5344CB8AC3E}">
        <p14:creationId xmlns:p14="http://schemas.microsoft.com/office/powerpoint/2010/main" val="64261087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Win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6691FB-43A0-4C73-8275-FDF854B60763}"/>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3328416"/>
            <a:ext cx="9144000" cy="3529584"/>
          </a:xfrm>
          <a:prstGeom prst="rect">
            <a:avLst/>
          </a:prstGeom>
        </p:spPr>
      </p:pic>
      <p:sp>
        <p:nvSpPr>
          <p:cNvPr id="11" name="Text Placeholder 7">
            <a:extLst>
              <a:ext uri="{FF2B5EF4-FFF2-40B4-BE49-F238E27FC236}">
                <a16:creationId xmlns:a16="http://schemas.microsoft.com/office/drawing/2014/main" id="{ED5A0EF1-BF8E-4517-B2C6-40B4720CB265}"/>
              </a:ext>
            </a:extLst>
          </p:cNvPr>
          <p:cNvSpPr>
            <a:spLocks noGrp="1"/>
          </p:cNvSpPr>
          <p:nvPr>
            <p:ph type="body" sz="quarter" idx="10" hasCustomPrompt="1"/>
          </p:nvPr>
        </p:nvSpPr>
        <p:spPr>
          <a:xfrm>
            <a:off x="716137" y="2697481"/>
            <a:ext cx="7717536" cy="461653"/>
          </a:xfrm>
          <a:prstGeom prst="rect">
            <a:avLst/>
          </a:prstGeom>
        </p:spPr>
        <p:txBody>
          <a:bodyPr>
            <a:spAutoFit/>
          </a:bodyPr>
          <a:lstStyle>
            <a:lvl1pPr marL="0" indent="0">
              <a:buNone/>
              <a:defRPr sz="2400">
                <a:solidFill>
                  <a:schemeClr val="tx2"/>
                </a:solidFill>
                <a:effectLst/>
                <a:latin typeface="Bodoni MT" panose="02070603080606020203" pitchFamily="18" charset="0"/>
              </a:defRPr>
            </a:lvl1pPr>
          </a:lstStyle>
          <a:p>
            <a:pPr lvl="0"/>
            <a:r>
              <a:rPr lang="en-US"/>
              <a:t>Title – Internal</a:t>
            </a:r>
          </a:p>
        </p:txBody>
      </p:sp>
      <p:sp>
        <p:nvSpPr>
          <p:cNvPr id="14" name="Text Placeholder 6">
            <a:extLst>
              <a:ext uri="{FF2B5EF4-FFF2-40B4-BE49-F238E27FC236}">
                <a16:creationId xmlns:a16="http://schemas.microsoft.com/office/drawing/2014/main" id="{63F6C23D-5071-4352-8005-933F66D7DCFB}"/>
              </a:ext>
            </a:extLst>
          </p:cNvPr>
          <p:cNvSpPr>
            <a:spLocks noGrp="1"/>
          </p:cNvSpPr>
          <p:nvPr>
            <p:ph type="body" sz="quarter" idx="11" hasCustomPrompt="1"/>
          </p:nvPr>
        </p:nvSpPr>
        <p:spPr>
          <a:xfrm>
            <a:off x="716137" y="3381978"/>
            <a:ext cx="7717536" cy="275671"/>
          </a:xfrm>
          <a:prstGeom prst="rect">
            <a:avLst/>
          </a:prstGeom>
        </p:spPr>
        <p:txBody>
          <a:bodyPr>
            <a:noAutofit/>
          </a:bodyPr>
          <a:lstStyle>
            <a:lvl1pPr marL="0" indent="0">
              <a:buNone/>
              <a:defRPr sz="1200" b="1" cap="all" spc="150" baseline="0">
                <a:solidFill>
                  <a:schemeClr val="tx2"/>
                </a:solidFill>
                <a:effectLst/>
              </a:defRPr>
            </a:lvl1pPr>
            <a:lvl2pPr marL="457189" indent="0">
              <a:buNone/>
              <a:defRPr sz="1200">
                <a:solidFill>
                  <a:schemeClr val="bg1"/>
                </a:solidFill>
              </a:defRPr>
            </a:lvl2pPr>
            <a:lvl3pPr marL="914378" indent="0">
              <a:buNone/>
              <a:defRPr sz="1200">
                <a:solidFill>
                  <a:schemeClr val="bg1"/>
                </a:solidFill>
              </a:defRPr>
            </a:lvl3pPr>
            <a:lvl4pPr marL="1371566" indent="0">
              <a:buNone/>
              <a:defRPr sz="1200">
                <a:solidFill>
                  <a:schemeClr val="bg1"/>
                </a:solidFill>
              </a:defRPr>
            </a:lvl4pPr>
            <a:lvl5pPr marL="1828754" indent="0">
              <a:buNone/>
              <a:defRPr sz="1200">
                <a:solidFill>
                  <a:schemeClr val="bg1"/>
                </a:solidFill>
              </a:defRPr>
            </a:lvl5pPr>
          </a:lstStyle>
          <a:p>
            <a:pPr lvl="0"/>
            <a:r>
              <a:rPr lang="en-US"/>
              <a:t>secondary title / speaker name</a:t>
            </a:r>
          </a:p>
        </p:txBody>
      </p:sp>
      <p:sp>
        <p:nvSpPr>
          <p:cNvPr id="15" name="Text Placeholder 9">
            <a:extLst>
              <a:ext uri="{FF2B5EF4-FFF2-40B4-BE49-F238E27FC236}">
                <a16:creationId xmlns:a16="http://schemas.microsoft.com/office/drawing/2014/main" id="{CE487CB5-B4D1-4C3B-92FA-E013B2AA7047}"/>
              </a:ext>
            </a:extLst>
          </p:cNvPr>
          <p:cNvSpPr>
            <a:spLocks noGrp="1"/>
          </p:cNvSpPr>
          <p:nvPr>
            <p:ph type="body" sz="quarter" idx="12" hasCustomPrompt="1"/>
          </p:nvPr>
        </p:nvSpPr>
        <p:spPr>
          <a:xfrm>
            <a:off x="716137" y="3668835"/>
            <a:ext cx="7717536" cy="276987"/>
          </a:xfrm>
          <a:prstGeom prst="rect">
            <a:avLst/>
          </a:prstGeom>
        </p:spPr>
        <p:txBody>
          <a:bodyPr>
            <a:spAutoFit/>
          </a:bodyPr>
          <a:lstStyle>
            <a:lvl1pPr marL="0" indent="0">
              <a:buNone/>
              <a:defRPr sz="1200" cap="all" spc="150" baseline="0">
                <a:solidFill>
                  <a:schemeClr val="tx2"/>
                </a:solidFill>
                <a:effectLst/>
              </a:defRPr>
            </a:lvl1pPr>
            <a:lvl2pPr marL="457189" indent="0">
              <a:buNone/>
              <a:defRPr sz="1200">
                <a:solidFill>
                  <a:schemeClr val="bg1"/>
                </a:solidFill>
              </a:defRPr>
            </a:lvl2pPr>
            <a:lvl3pPr marL="914378" indent="0">
              <a:buNone/>
              <a:defRPr sz="1200">
                <a:solidFill>
                  <a:schemeClr val="bg1"/>
                </a:solidFill>
              </a:defRPr>
            </a:lvl3pPr>
            <a:lvl4pPr marL="1371566" indent="0">
              <a:buNone/>
              <a:defRPr sz="1200">
                <a:solidFill>
                  <a:schemeClr val="bg1"/>
                </a:solidFill>
              </a:defRPr>
            </a:lvl4pPr>
            <a:lvl5pPr marL="1828754" indent="0">
              <a:buNone/>
              <a:defRPr sz="1200">
                <a:solidFill>
                  <a:schemeClr val="bg1"/>
                </a:solidFill>
              </a:defRPr>
            </a:lvl5pPr>
          </a:lstStyle>
          <a:p>
            <a:pPr lvl="0"/>
            <a:r>
              <a:rPr lang="en-US"/>
              <a:t>date</a:t>
            </a:r>
          </a:p>
        </p:txBody>
      </p:sp>
      <p:cxnSp>
        <p:nvCxnSpPr>
          <p:cNvPr id="16" name="Straight Connector 15">
            <a:extLst>
              <a:ext uri="{FF2B5EF4-FFF2-40B4-BE49-F238E27FC236}">
                <a16:creationId xmlns:a16="http://schemas.microsoft.com/office/drawing/2014/main" id="{105CF1AB-E6C2-4617-86ED-3D952CB935F4}"/>
              </a:ext>
            </a:extLst>
          </p:cNvPr>
          <p:cNvCxnSpPr/>
          <p:nvPr userDrawn="1"/>
        </p:nvCxnSpPr>
        <p:spPr>
          <a:xfrm>
            <a:off x="818284" y="3254714"/>
            <a:ext cx="485001" cy="0"/>
          </a:xfrm>
          <a:prstGeom prst="line">
            <a:avLst/>
          </a:prstGeom>
          <a:ln w="50800" cmpd="sng">
            <a:solidFill>
              <a:schemeClr val="accent2"/>
            </a:solidFill>
            <a:miter lim="800000"/>
          </a:ln>
          <a:effectLst/>
        </p:spPr>
        <p:style>
          <a:lnRef idx="2">
            <a:schemeClr val="accent1"/>
          </a:lnRef>
          <a:fillRef idx="0">
            <a:schemeClr val="accent1"/>
          </a:fillRef>
          <a:effectRef idx="1">
            <a:schemeClr val="accent1"/>
          </a:effectRef>
          <a:fontRef idx="minor">
            <a:schemeClr val="tx1"/>
          </a:fontRef>
        </p:style>
      </p:cxnSp>
      <p:pic>
        <p:nvPicPr>
          <p:cNvPr id="17" name="Picture 16" descr="A picture containing computer, sitting, monitor, dark&#10;&#10;Description automatically generated">
            <a:extLst>
              <a:ext uri="{FF2B5EF4-FFF2-40B4-BE49-F238E27FC236}">
                <a16:creationId xmlns:a16="http://schemas.microsoft.com/office/drawing/2014/main" id="{DD84E801-B0FC-49BA-B356-05774513A08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67482" y="339148"/>
            <a:ext cx="732085" cy="109728"/>
          </a:xfrm>
          <a:prstGeom prst="rect">
            <a:avLst/>
          </a:prstGeom>
        </p:spPr>
      </p:pic>
    </p:spTree>
    <p:extLst>
      <p:ext uri="{BB962C8B-B14F-4D97-AF65-F5344CB8AC3E}">
        <p14:creationId xmlns:p14="http://schemas.microsoft.com/office/powerpoint/2010/main" val="358145115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ivider - Internal">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03423" y="2697480"/>
            <a:ext cx="8432591" cy="594360"/>
          </a:xfrm>
          <a:prstGeom prst="rect">
            <a:avLst/>
          </a:prstGeom>
        </p:spPr>
        <p:txBody>
          <a:bodyPr/>
          <a:lstStyle>
            <a:lvl1pPr marL="0" indent="0">
              <a:buNone/>
              <a:defRPr sz="2400">
                <a:solidFill>
                  <a:schemeClr val="tx2"/>
                </a:solidFill>
                <a:latin typeface="Bodoni MT" panose="02070603080606020203" pitchFamily="18" charset="0"/>
              </a:defRPr>
            </a:lvl1pPr>
          </a:lstStyle>
          <a:p>
            <a:pPr lvl="0"/>
            <a:r>
              <a:rPr lang="en-US"/>
              <a:t>Divider – Internal</a:t>
            </a:r>
          </a:p>
        </p:txBody>
      </p:sp>
      <p:sp>
        <p:nvSpPr>
          <p:cNvPr id="4" name="Text Placeholder 2">
            <a:extLst>
              <a:ext uri="{FF2B5EF4-FFF2-40B4-BE49-F238E27FC236}">
                <a16:creationId xmlns:a16="http://schemas.microsoft.com/office/drawing/2014/main" id="{46044F16-66E9-4F72-AEBE-FA06E2BA2EA5}"/>
              </a:ext>
            </a:extLst>
          </p:cNvPr>
          <p:cNvSpPr>
            <a:spLocks noGrp="1"/>
          </p:cNvSpPr>
          <p:nvPr>
            <p:ph type="body" sz="quarter" idx="12" hasCustomPrompt="1"/>
          </p:nvPr>
        </p:nvSpPr>
        <p:spPr>
          <a:xfrm>
            <a:off x="303214" y="3429001"/>
            <a:ext cx="8431212" cy="276987"/>
          </a:xfrm>
          <a:prstGeom prst="rect">
            <a:avLst/>
          </a:prstGeom>
        </p:spPr>
        <p:txBody>
          <a:bodyPr>
            <a:spAutoFit/>
          </a:bodyPr>
          <a:lstStyle>
            <a:lvl1pPr marL="0" indent="0">
              <a:buNone/>
              <a:defRPr sz="1200" b="1" cap="all" spc="100" baseline="0">
                <a:solidFill>
                  <a:schemeClr val="tx2"/>
                </a:solidFill>
                <a:latin typeface="+mn-lt"/>
              </a:defRPr>
            </a:lvl1pPr>
          </a:lstStyle>
          <a:p>
            <a:pPr lvl="0"/>
            <a:r>
              <a:rPr lang="en-US"/>
              <a:t>Secondary title/Speaker Name</a:t>
            </a:r>
          </a:p>
        </p:txBody>
      </p:sp>
      <p:cxnSp>
        <p:nvCxnSpPr>
          <p:cNvPr id="7" name="Straight Connector 6">
            <a:extLst>
              <a:ext uri="{FF2B5EF4-FFF2-40B4-BE49-F238E27FC236}">
                <a16:creationId xmlns:a16="http://schemas.microsoft.com/office/drawing/2014/main" id="{49FA8263-02E3-4B4C-A4DE-EF2D302681B1}"/>
              </a:ext>
            </a:extLst>
          </p:cNvPr>
          <p:cNvCxnSpPr/>
          <p:nvPr userDrawn="1"/>
        </p:nvCxnSpPr>
        <p:spPr>
          <a:xfrm>
            <a:off x="402529" y="3240157"/>
            <a:ext cx="485001" cy="0"/>
          </a:xfrm>
          <a:prstGeom prst="line">
            <a:avLst/>
          </a:prstGeom>
          <a:ln w="50800" cmpd="sng">
            <a:solidFill>
              <a:schemeClr val="accent2"/>
            </a:solidFill>
            <a:miter lim="800000"/>
          </a:ln>
          <a:effectLst/>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CE950E9C-FC01-4528-8600-23652C8FB690}"/>
              </a:ext>
            </a:extLst>
          </p:cNvPr>
          <p:cNvSpPr/>
          <p:nvPr userDrawn="1"/>
        </p:nvSpPr>
        <p:spPr>
          <a:xfrm>
            <a:off x="8549640" y="6455664"/>
            <a:ext cx="594360" cy="24688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400" b="1">
              <a:ln>
                <a:solidFill>
                  <a:srgbClr val="FFFFFF"/>
                </a:solidFill>
              </a:ln>
              <a:solidFill>
                <a:srgbClr val="FFFFFF"/>
              </a:solidFill>
            </a:endParaRPr>
          </a:p>
        </p:txBody>
      </p:sp>
      <p:sp>
        <p:nvSpPr>
          <p:cNvPr id="9" name="TextBox 8">
            <a:extLst>
              <a:ext uri="{FF2B5EF4-FFF2-40B4-BE49-F238E27FC236}">
                <a16:creationId xmlns:a16="http://schemas.microsoft.com/office/drawing/2014/main" id="{D1A92459-C63A-4B83-A764-9D6FE1338405}"/>
              </a:ext>
            </a:extLst>
          </p:cNvPr>
          <p:cNvSpPr txBox="1"/>
          <p:nvPr userDrawn="1"/>
        </p:nvSpPr>
        <p:spPr>
          <a:xfrm>
            <a:off x="8413529" y="6457243"/>
            <a:ext cx="456625" cy="246199"/>
          </a:xfrm>
          <a:prstGeom prst="rect">
            <a:avLst/>
          </a:prstGeom>
          <a:noFill/>
        </p:spPr>
        <p:txBody>
          <a:bodyPr lIns="91418" tIns="45709" rIns="91418" bIns="45709">
            <a:spAutoFit/>
          </a:bodyPr>
          <a:lstStyle/>
          <a:p>
            <a:pPr algn="r" fontAlgn="base">
              <a:spcBef>
                <a:spcPct val="0"/>
              </a:spcBef>
              <a:spcAft>
                <a:spcPct val="0"/>
              </a:spcAft>
              <a:defRPr/>
            </a:pPr>
            <a:fld id="{8FEFE55B-85C4-4BC4-88C1-C59EB6D90C86}" type="slidenum">
              <a:rPr lang="en-CA" sz="1000" b="1">
                <a:solidFill>
                  <a:srgbClr val="FFFFFF"/>
                </a:solidFill>
              </a:rPr>
              <a:pPr algn="r" fontAlgn="base">
                <a:spcBef>
                  <a:spcPct val="0"/>
                </a:spcBef>
                <a:spcAft>
                  <a:spcPct val="0"/>
                </a:spcAft>
                <a:defRPr/>
              </a:pPr>
              <a:t>‹#›</a:t>
            </a:fld>
            <a:endParaRPr lang="en-CA" sz="1000" b="1">
              <a:solidFill>
                <a:srgbClr val="FFFFFF"/>
              </a:solidFill>
            </a:endParaRPr>
          </a:p>
        </p:txBody>
      </p:sp>
      <p:pic>
        <p:nvPicPr>
          <p:cNvPr id="12" name="Picture 11" descr="A picture containing computer, sitting, monitor, dark&#10;&#10;Description automatically generated">
            <a:extLst>
              <a:ext uri="{FF2B5EF4-FFF2-40B4-BE49-F238E27FC236}">
                <a16:creationId xmlns:a16="http://schemas.microsoft.com/office/drawing/2014/main" id="{4C0C7724-4150-4969-AE3B-E57987398C3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67482" y="339148"/>
            <a:ext cx="732085" cy="109728"/>
          </a:xfrm>
          <a:prstGeom prst="rect">
            <a:avLst/>
          </a:prstGeom>
        </p:spPr>
      </p:pic>
      <p:cxnSp>
        <p:nvCxnSpPr>
          <p:cNvPr id="11" name="Straight Connector 10">
            <a:extLst>
              <a:ext uri="{FF2B5EF4-FFF2-40B4-BE49-F238E27FC236}">
                <a16:creationId xmlns:a16="http://schemas.microsoft.com/office/drawing/2014/main" id="{C575E35F-B503-4015-9776-F83721D560C6}"/>
              </a:ext>
            </a:extLst>
          </p:cNvPr>
          <p:cNvCxnSpPr>
            <a:cxnSpLocks/>
          </p:cNvCxnSpPr>
          <p:nvPr userDrawn="1"/>
        </p:nvCxnSpPr>
        <p:spPr>
          <a:xfrm>
            <a:off x="419100" y="2590800"/>
            <a:ext cx="8315091" cy="0"/>
          </a:xfrm>
          <a:prstGeom prst="line">
            <a:avLst/>
          </a:prstGeom>
          <a:ln w="6350" cmpd="sng">
            <a:solidFill>
              <a:srgbClr val="4D4D4D"/>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98254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923544" y="2313432"/>
            <a:ext cx="7812469" cy="356616"/>
          </a:xfrm>
          <a:prstGeom prst="rect">
            <a:avLst/>
          </a:prstGeom>
        </p:spPr>
        <p:txBody>
          <a:bodyPr/>
          <a:lstStyle>
            <a:lvl1pPr algn="l">
              <a:defRPr sz="1800" b="1">
                <a:solidFill>
                  <a:srgbClr val="111111"/>
                </a:solidFill>
              </a:defRPr>
            </a:lvl1pPr>
          </a:lstStyle>
          <a:p>
            <a:r>
              <a:rPr lang="en-US"/>
              <a:t>Click to edit Master title style</a:t>
            </a:r>
          </a:p>
        </p:txBody>
      </p:sp>
      <p:cxnSp>
        <p:nvCxnSpPr>
          <p:cNvPr id="4" name="Straight Connector 3"/>
          <p:cNvCxnSpPr/>
          <p:nvPr userDrawn="1"/>
        </p:nvCxnSpPr>
        <p:spPr>
          <a:xfrm>
            <a:off x="1017752" y="2817659"/>
            <a:ext cx="485001" cy="0"/>
          </a:xfrm>
          <a:prstGeom prst="line">
            <a:avLst/>
          </a:prstGeom>
          <a:ln w="50800" cmpd="sng">
            <a:solidFill>
              <a:schemeClr val="accent2"/>
            </a:solidFill>
            <a:miter lim="800000"/>
          </a:ln>
          <a:effectLst/>
        </p:spPr>
        <p:style>
          <a:lnRef idx="2">
            <a:schemeClr val="accent1"/>
          </a:lnRef>
          <a:fillRef idx="0">
            <a:schemeClr val="accent1"/>
          </a:fillRef>
          <a:effectRef idx="1">
            <a:schemeClr val="accent1"/>
          </a:effectRef>
          <a:fontRef idx="minor">
            <a:schemeClr val="tx1"/>
          </a:fontRef>
        </p:style>
      </p:cxnSp>
      <p:sp>
        <p:nvSpPr>
          <p:cNvPr id="7" name="Table Placeholder 6"/>
          <p:cNvSpPr>
            <a:spLocks noGrp="1"/>
          </p:cNvSpPr>
          <p:nvPr>
            <p:ph type="tbl" sz="quarter" idx="11"/>
          </p:nvPr>
        </p:nvSpPr>
        <p:spPr>
          <a:xfrm>
            <a:off x="1030031" y="2965270"/>
            <a:ext cx="5342195" cy="2868356"/>
          </a:xfrm>
          <a:prstGeom prst="rect">
            <a:avLst/>
          </a:prstGeom>
        </p:spPr>
        <p:txBody>
          <a:bodyPr lIns="0" tIns="91440" rIns="0" bIns="91440"/>
          <a:lstStyle>
            <a:lvl1pPr marL="0" indent="0">
              <a:buNone/>
              <a:defRPr sz="1600">
                <a:solidFill>
                  <a:srgbClr val="111111"/>
                </a:solidFill>
              </a:defRPr>
            </a:lvl1pPr>
          </a:lstStyle>
          <a:p>
            <a:endParaRPr lang="en-US"/>
          </a:p>
        </p:txBody>
      </p:sp>
      <p:sp>
        <p:nvSpPr>
          <p:cNvPr id="6" name="Rectangle 5">
            <a:extLst>
              <a:ext uri="{FF2B5EF4-FFF2-40B4-BE49-F238E27FC236}">
                <a16:creationId xmlns:a16="http://schemas.microsoft.com/office/drawing/2014/main" id="{58C533F5-4716-4A79-AAB9-56B4C7EEB336}"/>
              </a:ext>
            </a:extLst>
          </p:cNvPr>
          <p:cNvSpPr/>
          <p:nvPr userDrawn="1"/>
        </p:nvSpPr>
        <p:spPr>
          <a:xfrm>
            <a:off x="8549640" y="6455664"/>
            <a:ext cx="594360" cy="24688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400" b="1">
              <a:ln>
                <a:solidFill>
                  <a:srgbClr val="FFFFFF"/>
                </a:solidFill>
              </a:ln>
              <a:solidFill>
                <a:srgbClr val="FFFFFF"/>
              </a:solidFill>
            </a:endParaRPr>
          </a:p>
        </p:txBody>
      </p:sp>
      <p:sp>
        <p:nvSpPr>
          <p:cNvPr id="8" name="TextBox 7">
            <a:extLst>
              <a:ext uri="{FF2B5EF4-FFF2-40B4-BE49-F238E27FC236}">
                <a16:creationId xmlns:a16="http://schemas.microsoft.com/office/drawing/2014/main" id="{D6222B5C-0386-4E4E-8B86-55FD92BAFDA8}"/>
              </a:ext>
            </a:extLst>
          </p:cNvPr>
          <p:cNvSpPr txBox="1"/>
          <p:nvPr userDrawn="1"/>
        </p:nvSpPr>
        <p:spPr>
          <a:xfrm>
            <a:off x="8413529" y="6457243"/>
            <a:ext cx="456625" cy="246199"/>
          </a:xfrm>
          <a:prstGeom prst="rect">
            <a:avLst/>
          </a:prstGeom>
          <a:noFill/>
        </p:spPr>
        <p:txBody>
          <a:bodyPr lIns="91418" tIns="45709" rIns="91418" bIns="45709">
            <a:spAutoFit/>
          </a:bodyPr>
          <a:lstStyle/>
          <a:p>
            <a:pPr algn="r" fontAlgn="base">
              <a:spcBef>
                <a:spcPct val="0"/>
              </a:spcBef>
              <a:spcAft>
                <a:spcPct val="0"/>
              </a:spcAft>
              <a:defRPr/>
            </a:pPr>
            <a:fld id="{8FEFE55B-85C4-4BC4-88C1-C59EB6D90C86}" type="slidenum">
              <a:rPr lang="en-CA" sz="1000" b="1">
                <a:solidFill>
                  <a:srgbClr val="FFFFFF"/>
                </a:solidFill>
              </a:rPr>
              <a:pPr algn="r" fontAlgn="base">
                <a:spcBef>
                  <a:spcPct val="0"/>
                </a:spcBef>
                <a:spcAft>
                  <a:spcPct val="0"/>
                </a:spcAft>
                <a:defRPr/>
              </a:pPr>
              <a:t>‹#›</a:t>
            </a:fld>
            <a:endParaRPr lang="en-CA" sz="1000" b="1">
              <a:solidFill>
                <a:srgbClr val="FFFFFF"/>
              </a:solidFill>
            </a:endParaRPr>
          </a:p>
        </p:txBody>
      </p:sp>
      <p:pic>
        <p:nvPicPr>
          <p:cNvPr id="9" name="Picture 8" descr="A picture containing computer, sitting, monitor, dark&#10;&#10;Description automatically generated">
            <a:extLst>
              <a:ext uri="{FF2B5EF4-FFF2-40B4-BE49-F238E27FC236}">
                <a16:creationId xmlns:a16="http://schemas.microsoft.com/office/drawing/2014/main" id="{AC62E9AE-4287-4A2B-858F-A51633BA39A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67482" y="339148"/>
            <a:ext cx="732085" cy="109728"/>
          </a:xfrm>
          <a:prstGeom prst="rect">
            <a:avLst/>
          </a:prstGeom>
        </p:spPr>
      </p:pic>
    </p:spTree>
    <p:extLst>
      <p:ext uri="{BB962C8B-B14F-4D97-AF65-F5344CB8AC3E}">
        <p14:creationId xmlns:p14="http://schemas.microsoft.com/office/powerpoint/2010/main" val="4189350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16">
            <a:extLst>
              <a:ext uri="{FF2B5EF4-FFF2-40B4-BE49-F238E27FC236}">
                <a16:creationId xmlns:a16="http://schemas.microsoft.com/office/drawing/2014/main" id="{843F2B58-0ECC-4E04-BF47-E6F7D2D48A88}"/>
              </a:ext>
            </a:extLst>
          </p:cNvPr>
          <p:cNvSpPr>
            <a:spLocks noGrp="1"/>
          </p:cNvSpPr>
          <p:nvPr>
            <p:ph type="body" sz="quarter" idx="26"/>
          </p:nvPr>
        </p:nvSpPr>
        <p:spPr>
          <a:xfrm>
            <a:off x="313593" y="6506291"/>
            <a:ext cx="7916008" cy="123111"/>
          </a:xfrm>
        </p:spPr>
        <p:txBody>
          <a:bodyPr wrap="square" tIns="0" bIns="0" anchor="b" anchorCtr="0">
            <a:spAutoFit/>
          </a:bodyPr>
          <a:lstStyle>
            <a:lvl1pPr marL="0" indent="0">
              <a:buNone/>
              <a:defRPr sz="800">
                <a:solidFill>
                  <a:srgbClr val="4D4D4D"/>
                </a:solidFill>
              </a:defRPr>
            </a:lvl1pPr>
          </a:lstStyle>
          <a:p>
            <a:pPr lvl="0"/>
            <a:r>
              <a:rPr lang="en-US"/>
              <a:t>Edit Master text styles</a:t>
            </a:r>
          </a:p>
        </p:txBody>
      </p:sp>
    </p:spTree>
    <p:extLst>
      <p:ext uri="{BB962C8B-B14F-4D97-AF65-F5344CB8AC3E}">
        <p14:creationId xmlns:p14="http://schemas.microsoft.com/office/powerpoint/2010/main" val="105235497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16">
            <a:extLst>
              <a:ext uri="{FF2B5EF4-FFF2-40B4-BE49-F238E27FC236}">
                <a16:creationId xmlns:a16="http://schemas.microsoft.com/office/drawing/2014/main" id="{843F2B58-0ECC-4E04-BF47-E6F7D2D48A88}"/>
              </a:ext>
            </a:extLst>
          </p:cNvPr>
          <p:cNvSpPr>
            <a:spLocks noGrp="1"/>
          </p:cNvSpPr>
          <p:nvPr>
            <p:ph type="body" sz="quarter" idx="26"/>
          </p:nvPr>
        </p:nvSpPr>
        <p:spPr>
          <a:xfrm>
            <a:off x="313593" y="6506291"/>
            <a:ext cx="7916008" cy="123111"/>
          </a:xfrm>
        </p:spPr>
        <p:txBody>
          <a:bodyPr wrap="square" tIns="0" bIns="0" anchor="b" anchorCtr="0">
            <a:spAutoFit/>
          </a:bodyPr>
          <a:lstStyle>
            <a:lvl1pPr marL="0" indent="0">
              <a:buNone/>
              <a:defRPr sz="800">
                <a:solidFill>
                  <a:srgbClr val="4D4D4D"/>
                </a:solidFill>
              </a:defRPr>
            </a:lvl1pPr>
          </a:lstStyle>
          <a:p>
            <a:pPr lvl="0"/>
            <a:r>
              <a:rPr lang="en-US"/>
              <a:t>Edit Master text styles</a:t>
            </a:r>
          </a:p>
        </p:txBody>
      </p:sp>
    </p:spTree>
    <p:extLst>
      <p:ext uri="{BB962C8B-B14F-4D97-AF65-F5344CB8AC3E}">
        <p14:creationId xmlns:p14="http://schemas.microsoft.com/office/powerpoint/2010/main" val="229301279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22112" y="806334"/>
            <a:ext cx="8415339" cy="369320"/>
          </a:xfrm>
        </p:spPr>
        <p:txBody>
          <a:bodyPr>
            <a:spAutoFit/>
          </a:bodyPr>
          <a:lstStyle>
            <a:lvl1pPr marL="0" indent="0">
              <a:buNone/>
              <a:defRPr sz="1800">
                <a:solidFill>
                  <a:srgbClr val="407EB6"/>
                </a:solidFill>
              </a:defRPr>
            </a:lvl1pPr>
          </a:lstStyle>
          <a:p>
            <a:pPr lvl="0"/>
            <a:r>
              <a:rPr lang="en-US"/>
              <a:t>Click to edit Master text styles</a:t>
            </a:r>
          </a:p>
        </p:txBody>
      </p:sp>
      <p:sp>
        <p:nvSpPr>
          <p:cNvPr id="5" name="Text Placeholder 16">
            <a:extLst>
              <a:ext uri="{FF2B5EF4-FFF2-40B4-BE49-F238E27FC236}">
                <a16:creationId xmlns:a16="http://schemas.microsoft.com/office/drawing/2014/main" id="{71ADF39D-8AF0-47F1-86D4-2E004EBFE924}"/>
              </a:ext>
            </a:extLst>
          </p:cNvPr>
          <p:cNvSpPr>
            <a:spLocks noGrp="1"/>
          </p:cNvSpPr>
          <p:nvPr>
            <p:ph type="body" sz="quarter" idx="26"/>
          </p:nvPr>
        </p:nvSpPr>
        <p:spPr>
          <a:xfrm>
            <a:off x="313593" y="6506291"/>
            <a:ext cx="7916008" cy="123111"/>
          </a:xfrm>
        </p:spPr>
        <p:txBody>
          <a:bodyPr wrap="square" tIns="0" bIns="0" anchor="b" anchorCtr="0">
            <a:spAutoFit/>
          </a:bodyPr>
          <a:lstStyle>
            <a:lvl1pPr marL="0" indent="0">
              <a:buNone/>
              <a:defRPr sz="800">
                <a:solidFill>
                  <a:srgbClr val="4D4D4D"/>
                </a:solidFill>
              </a:defRPr>
            </a:lvl1pPr>
          </a:lstStyle>
          <a:p>
            <a:pPr lvl="0"/>
            <a:r>
              <a:rPr lang="en-US"/>
              <a:t>Edit Master text styles</a:t>
            </a:r>
          </a:p>
        </p:txBody>
      </p:sp>
    </p:spTree>
    <p:extLst>
      <p:ext uri="{BB962C8B-B14F-4D97-AF65-F5344CB8AC3E}">
        <p14:creationId xmlns:p14="http://schemas.microsoft.com/office/powerpoint/2010/main" val="34026031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with Subtitle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22112" y="806334"/>
            <a:ext cx="8415339" cy="369320"/>
          </a:xfrm>
        </p:spPr>
        <p:txBody>
          <a:bodyPr>
            <a:spAutoFit/>
          </a:bodyPr>
          <a:lstStyle>
            <a:lvl1pPr marL="0" indent="0">
              <a:buNone/>
              <a:defRPr sz="1800">
                <a:solidFill>
                  <a:srgbClr val="407EB6"/>
                </a:solidFill>
              </a:defRPr>
            </a:lvl1pPr>
          </a:lstStyle>
          <a:p>
            <a:pPr lvl="0"/>
            <a:r>
              <a:rPr lang="en-US"/>
              <a:t>Click to edit Master text styles</a:t>
            </a:r>
          </a:p>
        </p:txBody>
      </p:sp>
      <p:sp>
        <p:nvSpPr>
          <p:cNvPr id="5" name="Text Placeholder 16">
            <a:extLst>
              <a:ext uri="{FF2B5EF4-FFF2-40B4-BE49-F238E27FC236}">
                <a16:creationId xmlns:a16="http://schemas.microsoft.com/office/drawing/2014/main" id="{71ADF39D-8AF0-47F1-86D4-2E004EBFE924}"/>
              </a:ext>
            </a:extLst>
          </p:cNvPr>
          <p:cNvSpPr>
            <a:spLocks noGrp="1"/>
          </p:cNvSpPr>
          <p:nvPr>
            <p:ph type="body" sz="quarter" idx="26"/>
          </p:nvPr>
        </p:nvSpPr>
        <p:spPr>
          <a:xfrm>
            <a:off x="313593" y="6506291"/>
            <a:ext cx="7916008" cy="123111"/>
          </a:xfrm>
        </p:spPr>
        <p:txBody>
          <a:bodyPr wrap="square" tIns="0" bIns="0" anchor="b" anchorCtr="0">
            <a:spAutoFit/>
          </a:bodyPr>
          <a:lstStyle>
            <a:lvl1pPr marL="0" indent="0">
              <a:buNone/>
              <a:defRPr sz="800">
                <a:solidFill>
                  <a:srgbClr val="4D4D4D"/>
                </a:solidFill>
              </a:defRPr>
            </a:lvl1pPr>
          </a:lstStyle>
          <a:p>
            <a:pPr lvl="0"/>
            <a:r>
              <a:rPr lang="en-US"/>
              <a:t>Edit Master text styles</a:t>
            </a:r>
          </a:p>
        </p:txBody>
      </p:sp>
      <p:sp>
        <p:nvSpPr>
          <p:cNvPr id="7" name="Text Placeholder 9">
            <a:extLst>
              <a:ext uri="{FF2B5EF4-FFF2-40B4-BE49-F238E27FC236}">
                <a16:creationId xmlns:a16="http://schemas.microsoft.com/office/drawing/2014/main" id="{1C6081B1-9159-4021-91FE-76AB815E4488}"/>
              </a:ext>
            </a:extLst>
          </p:cNvPr>
          <p:cNvSpPr>
            <a:spLocks noGrp="1"/>
          </p:cNvSpPr>
          <p:nvPr>
            <p:ph type="body" sz="quarter" idx="11"/>
          </p:nvPr>
        </p:nvSpPr>
        <p:spPr>
          <a:xfrm>
            <a:off x="320040" y="1406186"/>
            <a:ext cx="8412480" cy="4800939"/>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7593447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9"/>
          <p:cNvSpPr>
            <a:spLocks noGrp="1"/>
          </p:cNvSpPr>
          <p:nvPr>
            <p:ph type="body" sz="quarter" idx="11"/>
          </p:nvPr>
        </p:nvSpPr>
        <p:spPr>
          <a:xfrm>
            <a:off x="320040" y="1188720"/>
            <a:ext cx="8412480" cy="5018405"/>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6">
            <a:extLst>
              <a:ext uri="{FF2B5EF4-FFF2-40B4-BE49-F238E27FC236}">
                <a16:creationId xmlns:a16="http://schemas.microsoft.com/office/drawing/2014/main" id="{7D480D97-0CAB-4489-A0E9-6DCDB10E531A}"/>
              </a:ext>
            </a:extLst>
          </p:cNvPr>
          <p:cNvSpPr>
            <a:spLocks noGrp="1"/>
          </p:cNvSpPr>
          <p:nvPr>
            <p:ph type="body" sz="quarter" idx="26"/>
          </p:nvPr>
        </p:nvSpPr>
        <p:spPr>
          <a:xfrm>
            <a:off x="313593" y="6506291"/>
            <a:ext cx="7916008" cy="123111"/>
          </a:xfrm>
        </p:spPr>
        <p:txBody>
          <a:bodyPr wrap="square" tIns="0" bIns="0" anchor="b" anchorCtr="0">
            <a:spAutoFit/>
          </a:bodyPr>
          <a:lstStyle>
            <a:lvl1pPr marL="0" indent="0">
              <a:buNone/>
              <a:defRPr sz="800">
                <a:solidFill>
                  <a:srgbClr val="4D4D4D"/>
                </a:solidFill>
              </a:defRPr>
            </a:lvl1pPr>
          </a:lstStyle>
          <a:p>
            <a:pPr lvl="0"/>
            <a:r>
              <a:rPr lang="en-US"/>
              <a:t>Edit Master text styles</a:t>
            </a:r>
          </a:p>
        </p:txBody>
      </p:sp>
    </p:spTree>
    <p:extLst>
      <p:ext uri="{BB962C8B-B14F-4D97-AF65-F5344CB8AC3E}">
        <p14:creationId xmlns:p14="http://schemas.microsoft.com/office/powerpoint/2010/main" val="38007158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ent with Call 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9"/>
          <p:cNvSpPr>
            <a:spLocks noGrp="1"/>
          </p:cNvSpPr>
          <p:nvPr>
            <p:ph type="body" sz="quarter" idx="11"/>
          </p:nvPr>
        </p:nvSpPr>
        <p:spPr>
          <a:xfrm>
            <a:off x="320040" y="1188720"/>
            <a:ext cx="8412480" cy="4109674"/>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6">
            <a:extLst>
              <a:ext uri="{FF2B5EF4-FFF2-40B4-BE49-F238E27FC236}">
                <a16:creationId xmlns:a16="http://schemas.microsoft.com/office/drawing/2014/main" id="{7D480D97-0CAB-4489-A0E9-6DCDB10E531A}"/>
              </a:ext>
            </a:extLst>
          </p:cNvPr>
          <p:cNvSpPr>
            <a:spLocks noGrp="1"/>
          </p:cNvSpPr>
          <p:nvPr>
            <p:ph type="body" sz="quarter" idx="26"/>
          </p:nvPr>
        </p:nvSpPr>
        <p:spPr>
          <a:xfrm>
            <a:off x="313593" y="6506291"/>
            <a:ext cx="7916008" cy="123111"/>
          </a:xfrm>
        </p:spPr>
        <p:txBody>
          <a:bodyPr wrap="square" tIns="0" bIns="0" anchor="b" anchorCtr="0">
            <a:spAutoFit/>
          </a:bodyPr>
          <a:lstStyle>
            <a:lvl1pPr marL="0" indent="0">
              <a:buNone/>
              <a:defRPr sz="800">
                <a:solidFill>
                  <a:srgbClr val="4D4D4D"/>
                </a:solidFill>
              </a:defRPr>
            </a:lvl1pPr>
          </a:lstStyle>
          <a:p>
            <a:pPr lvl="0"/>
            <a:r>
              <a:rPr lang="en-US"/>
              <a:t>Edit Master text styles</a:t>
            </a:r>
          </a:p>
        </p:txBody>
      </p:sp>
      <p:cxnSp>
        <p:nvCxnSpPr>
          <p:cNvPr id="5" name="Straight Connector 4">
            <a:extLst>
              <a:ext uri="{FF2B5EF4-FFF2-40B4-BE49-F238E27FC236}">
                <a16:creationId xmlns:a16="http://schemas.microsoft.com/office/drawing/2014/main" id="{40A5BDF4-BDB6-4F34-BBD2-27BBCE8282FF}"/>
              </a:ext>
            </a:extLst>
          </p:cNvPr>
          <p:cNvCxnSpPr/>
          <p:nvPr userDrawn="1"/>
        </p:nvCxnSpPr>
        <p:spPr>
          <a:xfrm>
            <a:off x="416194" y="5376492"/>
            <a:ext cx="8311615" cy="0"/>
          </a:xfrm>
          <a:prstGeom prst="line">
            <a:avLst/>
          </a:prstGeom>
          <a:ln w="635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406F03BE-EB1C-4D80-9C59-950AA1F8641A}"/>
              </a:ext>
            </a:extLst>
          </p:cNvPr>
          <p:cNvCxnSpPr/>
          <p:nvPr userDrawn="1"/>
        </p:nvCxnSpPr>
        <p:spPr>
          <a:xfrm>
            <a:off x="416194" y="6062913"/>
            <a:ext cx="8311615" cy="0"/>
          </a:xfrm>
          <a:prstGeom prst="line">
            <a:avLst/>
          </a:prstGeom>
          <a:ln w="6350" cmpd="sng">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7" name="Text Placeholder 3">
            <a:extLst>
              <a:ext uri="{FF2B5EF4-FFF2-40B4-BE49-F238E27FC236}">
                <a16:creationId xmlns:a16="http://schemas.microsoft.com/office/drawing/2014/main" id="{58D5CAF0-7D9E-4C84-8038-CEC32F5D2EFB}"/>
              </a:ext>
            </a:extLst>
          </p:cNvPr>
          <p:cNvSpPr>
            <a:spLocks noGrp="1"/>
          </p:cNvSpPr>
          <p:nvPr userDrawn="1">
            <p:ph type="body" sz="quarter" idx="13"/>
          </p:nvPr>
        </p:nvSpPr>
        <p:spPr>
          <a:xfrm>
            <a:off x="419100" y="5429191"/>
            <a:ext cx="8308707" cy="581025"/>
          </a:xfrm>
          <a:solidFill>
            <a:schemeClr val="tx2"/>
          </a:solidFill>
        </p:spPr>
        <p:txBody>
          <a:bodyPr anchor="ctr">
            <a:noAutofit/>
          </a:bodyPr>
          <a:lstStyle>
            <a:lvl1pPr marL="0" indent="0" algn="ctr">
              <a:lnSpc>
                <a:spcPts val="1925"/>
              </a:lnSpc>
              <a:spcBef>
                <a:spcPts val="0"/>
              </a:spcBef>
              <a:buNone/>
              <a:defRPr sz="1600">
                <a:solidFill>
                  <a:schemeClr val="bg1"/>
                </a:solidFill>
              </a:defRPr>
            </a:lvl1pPr>
            <a:lvl2pPr marL="457189" indent="0" algn="ctr">
              <a:buNone/>
              <a:defRPr/>
            </a:lvl2pPr>
            <a:lvl3pPr marL="914378" indent="0" algn="ctr">
              <a:buNone/>
              <a:defRPr/>
            </a:lvl3pPr>
            <a:lvl4pPr marL="1371566" indent="0" algn="ctr">
              <a:buNone/>
              <a:defRPr/>
            </a:lvl4pPr>
            <a:lvl5pPr marL="1828754" indent="0" algn="ctr">
              <a:buNone/>
              <a:defRPr/>
            </a:lvl5pPr>
          </a:lstStyle>
          <a:p>
            <a:pPr lvl="0"/>
            <a:r>
              <a:rPr lang="en-US"/>
              <a:t>Click to edit Master text styles</a:t>
            </a:r>
          </a:p>
        </p:txBody>
      </p:sp>
    </p:spTree>
    <p:extLst>
      <p:ext uri="{BB962C8B-B14F-4D97-AF65-F5344CB8AC3E}">
        <p14:creationId xmlns:p14="http://schemas.microsoft.com/office/powerpoint/2010/main" val="410922004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Graphic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9"/>
          <p:cNvSpPr>
            <a:spLocks noGrp="1"/>
          </p:cNvSpPr>
          <p:nvPr>
            <p:ph type="body" sz="quarter" idx="11"/>
          </p:nvPr>
        </p:nvSpPr>
        <p:spPr>
          <a:xfrm>
            <a:off x="320040" y="1188720"/>
            <a:ext cx="8412480" cy="5018405"/>
          </a:xfrm>
        </p:spPr>
        <p:txBody>
          <a:bodyPr lIns="640080"/>
          <a:lstStyle>
            <a:lvl1pPr marL="0" marR="0" indent="0" algn="l" defTabSz="914270" rtl="0" eaLnBrk="1" fontAlgn="auto" latinLnBrk="0" hangingPunct="1">
              <a:lnSpc>
                <a:spcPct val="100000"/>
              </a:lnSpc>
              <a:spcBef>
                <a:spcPts val="2400"/>
              </a:spcBef>
              <a:spcAft>
                <a:spcPts val="0"/>
              </a:spcAft>
              <a:buClrTx/>
              <a:buSzTx/>
              <a:buFontTx/>
              <a:buNone/>
              <a:tabLst/>
              <a:defRPr/>
            </a:lvl1pPr>
          </a:lstStyle>
          <a:p>
            <a:pPr lvl="0"/>
            <a:r>
              <a:rPr lang="en-US"/>
              <a:t>Click to edit Master text styles</a:t>
            </a:r>
          </a:p>
        </p:txBody>
      </p:sp>
      <p:sp>
        <p:nvSpPr>
          <p:cNvPr id="4" name="Text Placeholder 16">
            <a:extLst>
              <a:ext uri="{FF2B5EF4-FFF2-40B4-BE49-F238E27FC236}">
                <a16:creationId xmlns:a16="http://schemas.microsoft.com/office/drawing/2014/main" id="{7D480D97-0CAB-4489-A0E9-6DCDB10E531A}"/>
              </a:ext>
            </a:extLst>
          </p:cNvPr>
          <p:cNvSpPr>
            <a:spLocks noGrp="1"/>
          </p:cNvSpPr>
          <p:nvPr>
            <p:ph type="body" sz="quarter" idx="26"/>
          </p:nvPr>
        </p:nvSpPr>
        <p:spPr>
          <a:xfrm>
            <a:off x="313593" y="6506291"/>
            <a:ext cx="7916008" cy="123111"/>
          </a:xfrm>
        </p:spPr>
        <p:txBody>
          <a:bodyPr wrap="square" tIns="0" bIns="0" anchor="b" anchorCtr="0">
            <a:spAutoFit/>
          </a:bodyPr>
          <a:lstStyle>
            <a:lvl1pPr marL="0" indent="0">
              <a:buNone/>
              <a:defRPr sz="800">
                <a:solidFill>
                  <a:srgbClr val="4D4D4D"/>
                </a:solidFill>
              </a:defRPr>
            </a:lvl1pPr>
          </a:lstStyle>
          <a:p>
            <a:pPr lvl="0"/>
            <a:r>
              <a:rPr lang="en-US"/>
              <a:t>Edit Master text styles</a:t>
            </a:r>
          </a:p>
        </p:txBody>
      </p:sp>
    </p:spTree>
    <p:extLst>
      <p:ext uri="{BB962C8B-B14F-4D97-AF65-F5344CB8AC3E}">
        <p14:creationId xmlns:p14="http://schemas.microsoft.com/office/powerpoint/2010/main" val="199889294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har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hasCustomPrompt="1"/>
          </p:nvPr>
        </p:nvSpPr>
        <p:spPr>
          <a:xfrm>
            <a:off x="322112" y="806335"/>
            <a:ext cx="8412480" cy="646319"/>
          </a:xfrm>
        </p:spPr>
        <p:txBody>
          <a:bodyPr wrap="square">
            <a:spAutoFit/>
          </a:bodyPr>
          <a:lstStyle>
            <a:lvl1pPr marL="0" indent="0">
              <a:spcBef>
                <a:spcPts val="0"/>
              </a:spcBef>
              <a:buNone/>
              <a:defRPr sz="1800">
                <a:solidFill>
                  <a:srgbClr val="407EB6"/>
                </a:solidFill>
              </a:defRPr>
            </a:lvl1pPr>
          </a:lstStyle>
          <a:p>
            <a:pPr lvl="0"/>
            <a:r>
              <a:rPr lang="en-US"/>
              <a:t>Click to edit Master </a:t>
            </a:r>
            <a:br>
              <a:rPr lang="en-US"/>
            </a:br>
            <a:r>
              <a:rPr lang="en-US"/>
              <a:t>text styles</a:t>
            </a:r>
          </a:p>
        </p:txBody>
      </p:sp>
      <p:sp>
        <p:nvSpPr>
          <p:cNvPr id="4" name="Chart Placeholder 3">
            <a:extLst>
              <a:ext uri="{FF2B5EF4-FFF2-40B4-BE49-F238E27FC236}">
                <a16:creationId xmlns:a16="http://schemas.microsoft.com/office/drawing/2014/main" id="{F9512766-5443-4020-B9D5-BA3ECF1CE399}"/>
              </a:ext>
            </a:extLst>
          </p:cNvPr>
          <p:cNvSpPr>
            <a:spLocks noGrp="1"/>
          </p:cNvSpPr>
          <p:nvPr>
            <p:ph type="chart" sz="quarter" idx="11"/>
          </p:nvPr>
        </p:nvSpPr>
        <p:spPr>
          <a:xfrm>
            <a:off x="431203" y="1811867"/>
            <a:ext cx="3811588" cy="3886200"/>
          </a:xfrm>
        </p:spPr>
        <p:txBody>
          <a:bodyPr/>
          <a:lstStyle/>
          <a:p>
            <a:endParaRPr lang="en-US"/>
          </a:p>
        </p:txBody>
      </p:sp>
      <p:sp>
        <p:nvSpPr>
          <p:cNvPr id="7" name="Chart Placeholder 3">
            <a:extLst>
              <a:ext uri="{FF2B5EF4-FFF2-40B4-BE49-F238E27FC236}">
                <a16:creationId xmlns:a16="http://schemas.microsoft.com/office/drawing/2014/main" id="{AA6A6F80-6F5E-4275-BA06-5E2F39D6309E}"/>
              </a:ext>
            </a:extLst>
          </p:cNvPr>
          <p:cNvSpPr>
            <a:spLocks noGrp="1"/>
          </p:cNvSpPr>
          <p:nvPr>
            <p:ph type="chart" sz="quarter" idx="12"/>
          </p:nvPr>
        </p:nvSpPr>
        <p:spPr>
          <a:xfrm>
            <a:off x="4682529" y="1811867"/>
            <a:ext cx="3811588" cy="3886200"/>
          </a:xfrm>
        </p:spPr>
        <p:txBody>
          <a:bodyPr/>
          <a:lstStyle/>
          <a:p>
            <a:endParaRPr lang="en-US"/>
          </a:p>
        </p:txBody>
      </p:sp>
      <p:sp>
        <p:nvSpPr>
          <p:cNvPr id="8" name="Text Placeholder 16">
            <a:extLst>
              <a:ext uri="{FF2B5EF4-FFF2-40B4-BE49-F238E27FC236}">
                <a16:creationId xmlns:a16="http://schemas.microsoft.com/office/drawing/2014/main" id="{A6DF041B-D981-4350-A214-0395E41474A8}"/>
              </a:ext>
            </a:extLst>
          </p:cNvPr>
          <p:cNvSpPr>
            <a:spLocks noGrp="1"/>
          </p:cNvSpPr>
          <p:nvPr>
            <p:ph type="body" sz="quarter" idx="26"/>
          </p:nvPr>
        </p:nvSpPr>
        <p:spPr>
          <a:xfrm>
            <a:off x="313593" y="6506294"/>
            <a:ext cx="8065008" cy="123111"/>
          </a:xfrm>
        </p:spPr>
        <p:txBody>
          <a:bodyPr wrap="square" tIns="0" bIns="0" anchor="b" anchorCtr="0">
            <a:spAutoFit/>
          </a:bodyPr>
          <a:lstStyle>
            <a:lvl1pPr marL="0" indent="0" algn="just">
              <a:spcBef>
                <a:spcPts val="0"/>
              </a:spcBef>
              <a:buNone/>
              <a:defRPr sz="800">
                <a:solidFill>
                  <a:srgbClr val="4D4D4D"/>
                </a:solidFill>
              </a:defRPr>
            </a:lvl1pPr>
          </a:lstStyle>
          <a:p>
            <a:pPr lvl="0"/>
            <a:r>
              <a:rPr lang="en-US"/>
              <a:t>Edit Master text styles</a:t>
            </a:r>
          </a:p>
        </p:txBody>
      </p:sp>
    </p:spTree>
    <p:extLst>
      <p:ext uri="{BB962C8B-B14F-4D97-AF65-F5344CB8AC3E}">
        <p14:creationId xmlns:p14="http://schemas.microsoft.com/office/powerpoint/2010/main" val="147292479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One Chart">
    <p:spTree>
      <p:nvGrpSpPr>
        <p:cNvPr id="1" name=""/>
        <p:cNvGrpSpPr/>
        <p:nvPr/>
      </p:nvGrpSpPr>
      <p:grpSpPr>
        <a:xfrm>
          <a:off x="0" y="0"/>
          <a:ext cx="0" cy="0"/>
          <a:chOff x="0" y="0"/>
          <a:chExt cx="0" cy="0"/>
        </a:xfrm>
      </p:grpSpPr>
      <p:sp>
        <p:nvSpPr>
          <p:cNvPr id="4" name="Chart Placeholder 3">
            <a:extLst>
              <a:ext uri="{FF2B5EF4-FFF2-40B4-BE49-F238E27FC236}">
                <a16:creationId xmlns:a16="http://schemas.microsoft.com/office/drawing/2014/main" id="{F9512766-5443-4020-B9D5-BA3ECF1CE399}"/>
              </a:ext>
            </a:extLst>
          </p:cNvPr>
          <p:cNvSpPr>
            <a:spLocks noGrp="1"/>
          </p:cNvSpPr>
          <p:nvPr>
            <p:ph type="chart" sz="quarter" idx="11"/>
          </p:nvPr>
        </p:nvSpPr>
        <p:spPr>
          <a:xfrm>
            <a:off x="418785" y="1811867"/>
            <a:ext cx="8318665" cy="3886200"/>
          </a:xfrm>
        </p:spPr>
        <p:txBody>
          <a:bodyPr/>
          <a:lstStyle/>
          <a:p>
            <a:endParaRPr lang="en-US"/>
          </a:p>
        </p:txBody>
      </p:sp>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hasCustomPrompt="1"/>
          </p:nvPr>
        </p:nvSpPr>
        <p:spPr>
          <a:xfrm>
            <a:off x="322112" y="806335"/>
            <a:ext cx="8415339" cy="646319"/>
          </a:xfrm>
        </p:spPr>
        <p:txBody>
          <a:bodyPr wrap="square">
            <a:spAutoFit/>
          </a:bodyPr>
          <a:lstStyle>
            <a:lvl1pPr marL="0" indent="0">
              <a:spcBef>
                <a:spcPts val="0"/>
              </a:spcBef>
              <a:buNone/>
              <a:defRPr sz="1800">
                <a:solidFill>
                  <a:srgbClr val="407EB6"/>
                </a:solidFill>
              </a:defRPr>
            </a:lvl1pPr>
          </a:lstStyle>
          <a:p>
            <a:pPr lvl="0"/>
            <a:r>
              <a:rPr lang="en-US"/>
              <a:t>Click to edit Master </a:t>
            </a:r>
            <a:br>
              <a:rPr lang="en-US"/>
            </a:br>
            <a:r>
              <a:rPr lang="en-US"/>
              <a:t>text styles</a:t>
            </a:r>
          </a:p>
        </p:txBody>
      </p:sp>
      <p:sp>
        <p:nvSpPr>
          <p:cNvPr id="8" name="Text Placeholder 16">
            <a:extLst>
              <a:ext uri="{FF2B5EF4-FFF2-40B4-BE49-F238E27FC236}">
                <a16:creationId xmlns:a16="http://schemas.microsoft.com/office/drawing/2014/main" id="{A6DF041B-D981-4350-A214-0395E41474A8}"/>
              </a:ext>
            </a:extLst>
          </p:cNvPr>
          <p:cNvSpPr>
            <a:spLocks noGrp="1"/>
          </p:cNvSpPr>
          <p:nvPr>
            <p:ph type="body" sz="quarter" idx="26"/>
          </p:nvPr>
        </p:nvSpPr>
        <p:spPr>
          <a:xfrm>
            <a:off x="313593" y="6506294"/>
            <a:ext cx="8065008" cy="123111"/>
          </a:xfrm>
        </p:spPr>
        <p:txBody>
          <a:bodyPr wrap="square" tIns="0" bIns="0" anchor="b" anchorCtr="0">
            <a:spAutoFit/>
          </a:bodyPr>
          <a:lstStyle>
            <a:lvl1pPr marL="0" indent="0" algn="just">
              <a:spcBef>
                <a:spcPts val="0"/>
              </a:spcBef>
              <a:buNone/>
              <a:defRPr sz="800">
                <a:solidFill>
                  <a:srgbClr val="4D4D4D"/>
                </a:solidFill>
              </a:defRPr>
            </a:lvl1pPr>
          </a:lstStyle>
          <a:p>
            <a:pPr lvl="0"/>
            <a:r>
              <a:rPr lang="en-US"/>
              <a:t>Edit Master text styles</a:t>
            </a:r>
          </a:p>
        </p:txBody>
      </p:sp>
    </p:spTree>
    <p:extLst>
      <p:ext uri="{BB962C8B-B14F-4D97-AF65-F5344CB8AC3E}">
        <p14:creationId xmlns:p14="http://schemas.microsoft.com/office/powerpoint/2010/main" val="107733220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erformance Call 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E85FA42-1107-4A30-AF52-EC2C7D069925}"/>
              </a:ext>
            </a:extLst>
          </p:cNvPr>
          <p:cNvSpPr/>
          <p:nvPr userDrawn="1"/>
        </p:nvSpPr>
        <p:spPr>
          <a:xfrm>
            <a:off x="6375400" y="0"/>
            <a:ext cx="276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 name="Rectangle 25">
            <a:extLst>
              <a:ext uri="{FF2B5EF4-FFF2-40B4-BE49-F238E27FC236}">
                <a16:creationId xmlns:a16="http://schemas.microsoft.com/office/drawing/2014/main" id="{EDC51ED5-925C-4ECC-858A-4CF9ABADEFEA}"/>
              </a:ext>
            </a:extLst>
          </p:cNvPr>
          <p:cNvSpPr/>
          <p:nvPr userDrawn="1"/>
        </p:nvSpPr>
        <p:spPr>
          <a:xfrm>
            <a:off x="6549694" y="205741"/>
            <a:ext cx="2420015" cy="6364393"/>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2" name="Title 1"/>
          <p:cNvSpPr>
            <a:spLocks noGrp="1"/>
          </p:cNvSpPr>
          <p:nvPr>
            <p:ph type="title"/>
          </p:nvPr>
        </p:nvSpPr>
        <p:spPr>
          <a:xfrm>
            <a:off x="320677" y="236056"/>
            <a:ext cx="5745403" cy="323149"/>
          </a:xfrm>
        </p:spPr>
        <p:txBody>
          <a:bodyPr/>
          <a:lstStyle/>
          <a:p>
            <a:r>
              <a:rPr lang="en-US"/>
              <a:t>Click to edit Master title style</a:t>
            </a:r>
          </a:p>
        </p:txBody>
      </p:sp>
      <p:sp>
        <p:nvSpPr>
          <p:cNvPr id="6" name="Text Placeholder 5"/>
          <p:cNvSpPr>
            <a:spLocks noGrp="1"/>
          </p:cNvSpPr>
          <p:nvPr>
            <p:ph type="body" sz="quarter" idx="10" hasCustomPrompt="1"/>
          </p:nvPr>
        </p:nvSpPr>
        <p:spPr>
          <a:xfrm>
            <a:off x="322112" y="806334"/>
            <a:ext cx="5745403" cy="369320"/>
          </a:xfrm>
        </p:spPr>
        <p:txBody>
          <a:bodyPr wrap="square">
            <a:spAutoFit/>
          </a:bodyPr>
          <a:lstStyle>
            <a:lvl1pPr marL="0" indent="0">
              <a:lnSpc>
                <a:spcPct val="100000"/>
              </a:lnSpc>
              <a:spcBef>
                <a:spcPts val="0"/>
              </a:spcBef>
              <a:buNone/>
              <a:defRPr sz="1800">
                <a:solidFill>
                  <a:srgbClr val="407EB6"/>
                </a:solidFill>
              </a:defRPr>
            </a:lvl1pPr>
          </a:lstStyle>
          <a:p>
            <a:pPr lvl="0"/>
            <a:r>
              <a:rPr lang="en-US"/>
              <a:t>Click to edit Master text styles</a:t>
            </a:r>
          </a:p>
        </p:txBody>
      </p:sp>
      <p:sp>
        <p:nvSpPr>
          <p:cNvPr id="5" name="Text Placeholder 16">
            <a:extLst>
              <a:ext uri="{FF2B5EF4-FFF2-40B4-BE49-F238E27FC236}">
                <a16:creationId xmlns:a16="http://schemas.microsoft.com/office/drawing/2014/main" id="{00C93E24-8698-467B-8C9B-4CD2768CAA6F}"/>
              </a:ext>
            </a:extLst>
          </p:cNvPr>
          <p:cNvSpPr>
            <a:spLocks noGrp="1"/>
          </p:cNvSpPr>
          <p:nvPr>
            <p:ph type="body" sz="quarter" idx="26"/>
          </p:nvPr>
        </p:nvSpPr>
        <p:spPr>
          <a:xfrm>
            <a:off x="313591" y="6506290"/>
            <a:ext cx="5751576" cy="123111"/>
          </a:xfrm>
        </p:spPr>
        <p:txBody>
          <a:bodyPr wrap="square" tIns="0" bIns="0" anchor="b" anchorCtr="0">
            <a:spAutoFit/>
          </a:bodyPr>
          <a:lstStyle>
            <a:lvl1pPr marL="0" indent="0" algn="just">
              <a:spcBef>
                <a:spcPts val="0"/>
              </a:spcBef>
              <a:buNone/>
              <a:defRPr sz="800">
                <a:solidFill>
                  <a:srgbClr val="4D4D4D"/>
                </a:solidFill>
              </a:defRPr>
            </a:lvl1pPr>
          </a:lstStyle>
          <a:p>
            <a:pPr lvl="0"/>
            <a:r>
              <a:rPr lang="en-US"/>
              <a:t>Edit Master text styles</a:t>
            </a:r>
          </a:p>
        </p:txBody>
      </p:sp>
      <p:sp>
        <p:nvSpPr>
          <p:cNvPr id="7" name="Text Placeholder 6">
            <a:extLst>
              <a:ext uri="{FF2B5EF4-FFF2-40B4-BE49-F238E27FC236}">
                <a16:creationId xmlns:a16="http://schemas.microsoft.com/office/drawing/2014/main" id="{22962753-2545-4AC3-9BE7-DF6B898E945A}"/>
              </a:ext>
            </a:extLst>
          </p:cNvPr>
          <p:cNvSpPr>
            <a:spLocks noGrp="1"/>
          </p:cNvSpPr>
          <p:nvPr>
            <p:ph type="body" sz="quarter" idx="27" hasCustomPrompt="1"/>
          </p:nvPr>
        </p:nvSpPr>
        <p:spPr>
          <a:xfrm>
            <a:off x="314326" y="1538288"/>
            <a:ext cx="5754393" cy="498586"/>
          </a:xfrm>
        </p:spPr>
        <p:txBody>
          <a:bodyPr wrap="square">
            <a:spAutoFit/>
          </a:bodyPr>
          <a:lstStyle>
            <a:lvl1pPr>
              <a:spcBef>
                <a:spcPts val="1800"/>
              </a:spcBef>
              <a:defRPr sz="1200"/>
            </a:lvl1pPr>
            <a:lvl2pPr marL="640064" indent="-182876">
              <a:defRPr sz="1200"/>
            </a:lvl2pPr>
          </a:lstStyle>
          <a:p>
            <a:pPr lvl="0"/>
            <a:r>
              <a:rPr lang="en-US"/>
              <a:t>Edit Master text styles</a:t>
            </a:r>
          </a:p>
          <a:p>
            <a:pPr lvl="1"/>
            <a:r>
              <a:rPr lang="en-US"/>
              <a:t>Second level</a:t>
            </a:r>
          </a:p>
        </p:txBody>
      </p:sp>
      <p:sp>
        <p:nvSpPr>
          <p:cNvPr id="12" name="Rectangle 11">
            <a:extLst>
              <a:ext uri="{FF2B5EF4-FFF2-40B4-BE49-F238E27FC236}">
                <a16:creationId xmlns:a16="http://schemas.microsoft.com/office/drawing/2014/main" id="{6E3DF18F-7F34-48A2-9103-762D16FAD3A7}"/>
              </a:ext>
            </a:extLst>
          </p:cNvPr>
          <p:cNvSpPr/>
          <p:nvPr userDrawn="1"/>
        </p:nvSpPr>
        <p:spPr>
          <a:xfrm>
            <a:off x="8549640" y="6455664"/>
            <a:ext cx="594360" cy="2468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rgbClr val="FFFFFF"/>
                </a:solidFill>
              </a:ln>
            </a:endParaRPr>
          </a:p>
        </p:txBody>
      </p:sp>
      <p:sp>
        <p:nvSpPr>
          <p:cNvPr id="13" name="TextBox 12">
            <a:extLst>
              <a:ext uri="{FF2B5EF4-FFF2-40B4-BE49-F238E27FC236}">
                <a16:creationId xmlns:a16="http://schemas.microsoft.com/office/drawing/2014/main" id="{969F2FBC-721B-4841-A014-B4F9E7BACD90}"/>
              </a:ext>
            </a:extLst>
          </p:cNvPr>
          <p:cNvSpPr txBox="1"/>
          <p:nvPr userDrawn="1"/>
        </p:nvSpPr>
        <p:spPr>
          <a:xfrm>
            <a:off x="8413529" y="6457243"/>
            <a:ext cx="456625" cy="246199"/>
          </a:xfrm>
          <a:prstGeom prst="rect">
            <a:avLst/>
          </a:prstGeom>
          <a:noFill/>
        </p:spPr>
        <p:txBody>
          <a:bodyPr lIns="91418" tIns="45709" rIns="91418" bIns="45709">
            <a:spAutoFit/>
          </a:bodyPr>
          <a:lstStyle/>
          <a:p>
            <a:pPr algn="r">
              <a:defRPr/>
            </a:pPr>
            <a:fld id="{8FEFE55B-85C4-4BC4-88C1-C59EB6D90C86}" type="slidenum">
              <a:rPr lang="en-CA" sz="1000" b="1">
                <a:solidFill>
                  <a:schemeClr val="tx2"/>
                </a:solidFill>
                <a:latin typeface="Arial" charset="0"/>
              </a:rPr>
              <a:pPr algn="r">
                <a:defRPr/>
              </a:pPr>
              <a:t>‹#›</a:t>
            </a:fld>
            <a:endParaRPr lang="en-CA" sz="1000" b="1">
              <a:solidFill>
                <a:schemeClr val="tx2"/>
              </a:solidFill>
              <a:latin typeface="Arial" charset="0"/>
            </a:endParaRPr>
          </a:p>
        </p:txBody>
      </p:sp>
      <p:sp>
        <p:nvSpPr>
          <p:cNvPr id="17" name="Text Placeholder 8">
            <a:extLst>
              <a:ext uri="{FF2B5EF4-FFF2-40B4-BE49-F238E27FC236}">
                <a16:creationId xmlns:a16="http://schemas.microsoft.com/office/drawing/2014/main" id="{72AD3E56-A459-4127-B373-DC6D5DBF3F1E}"/>
              </a:ext>
            </a:extLst>
          </p:cNvPr>
          <p:cNvSpPr>
            <a:spLocks noGrp="1"/>
          </p:cNvSpPr>
          <p:nvPr>
            <p:ph type="body" sz="quarter" idx="16" hasCustomPrompt="1"/>
          </p:nvPr>
        </p:nvSpPr>
        <p:spPr>
          <a:xfrm>
            <a:off x="6913642" y="1543168"/>
            <a:ext cx="1692116" cy="553998"/>
          </a:xfrm>
        </p:spPr>
        <p:txBody>
          <a:bodyPr wrap="square" lIns="0" tIns="0" rIns="0" bIns="0">
            <a:spAutoFit/>
          </a:bodyPr>
          <a:lstStyle>
            <a:lvl1pPr marL="0" indent="0" algn="ctr">
              <a:buNone/>
              <a:defRPr sz="3600" b="1" cap="all" baseline="0">
                <a:solidFill>
                  <a:schemeClr val="bg1"/>
                </a:solidFill>
                <a:latin typeface="+mn-lt"/>
              </a:defRPr>
            </a:lvl1pPr>
            <a:lvl2pPr marL="457292" indent="0">
              <a:buNone/>
              <a:defRPr/>
            </a:lvl2pPr>
          </a:lstStyle>
          <a:p>
            <a:pPr lvl="0"/>
            <a:r>
              <a:rPr lang="en-US"/>
              <a:t>$%</a:t>
            </a:r>
          </a:p>
        </p:txBody>
      </p:sp>
      <p:sp>
        <p:nvSpPr>
          <p:cNvPr id="18" name="Text Placeholder 12">
            <a:extLst>
              <a:ext uri="{FF2B5EF4-FFF2-40B4-BE49-F238E27FC236}">
                <a16:creationId xmlns:a16="http://schemas.microsoft.com/office/drawing/2014/main" id="{65179245-F480-4948-AC5B-D75E55A384FB}"/>
              </a:ext>
            </a:extLst>
          </p:cNvPr>
          <p:cNvSpPr>
            <a:spLocks noGrp="1"/>
          </p:cNvSpPr>
          <p:nvPr>
            <p:ph type="body" sz="quarter" idx="28" hasCustomPrompt="1"/>
          </p:nvPr>
        </p:nvSpPr>
        <p:spPr>
          <a:xfrm>
            <a:off x="6913642" y="2111985"/>
            <a:ext cx="1692116" cy="161583"/>
          </a:xfrm>
        </p:spPr>
        <p:txBody>
          <a:bodyPr lIns="0" tIns="0" rIns="0" bIns="0">
            <a:spAutoFit/>
          </a:bodyPr>
          <a:lstStyle>
            <a:lvl1pPr marL="0" indent="0" algn="ctr">
              <a:lnSpc>
                <a:spcPct val="100000"/>
              </a:lnSpc>
              <a:spcBef>
                <a:spcPts val="0"/>
              </a:spcBef>
              <a:buNone/>
              <a:defRPr sz="1050" cap="all" spc="0" baseline="0">
                <a:solidFill>
                  <a:schemeClr val="bg1"/>
                </a:solidFill>
                <a:latin typeface="+mn-lt"/>
              </a:defRPr>
            </a:lvl1pPr>
          </a:lstStyle>
          <a:p>
            <a:pPr lvl="0"/>
            <a:r>
              <a:rPr lang="en-US"/>
              <a:t>Edit Master text</a:t>
            </a:r>
          </a:p>
        </p:txBody>
      </p:sp>
      <p:sp>
        <p:nvSpPr>
          <p:cNvPr id="19" name="Text Placeholder 8">
            <a:extLst>
              <a:ext uri="{FF2B5EF4-FFF2-40B4-BE49-F238E27FC236}">
                <a16:creationId xmlns:a16="http://schemas.microsoft.com/office/drawing/2014/main" id="{61F1BC4D-C209-4AE4-AECF-B6A4BB27B1B1}"/>
              </a:ext>
            </a:extLst>
          </p:cNvPr>
          <p:cNvSpPr>
            <a:spLocks noGrp="1"/>
          </p:cNvSpPr>
          <p:nvPr>
            <p:ph type="body" sz="quarter" idx="29" hasCustomPrompt="1"/>
          </p:nvPr>
        </p:nvSpPr>
        <p:spPr>
          <a:xfrm>
            <a:off x="6913642" y="3104833"/>
            <a:ext cx="1692116" cy="553998"/>
          </a:xfrm>
        </p:spPr>
        <p:txBody>
          <a:bodyPr wrap="square" lIns="0" tIns="0" rIns="0" bIns="0">
            <a:spAutoFit/>
          </a:bodyPr>
          <a:lstStyle>
            <a:lvl1pPr marL="0" indent="0" algn="ctr">
              <a:buNone/>
              <a:defRPr sz="3600" b="1" cap="all" baseline="0">
                <a:solidFill>
                  <a:schemeClr val="bg1"/>
                </a:solidFill>
                <a:latin typeface="+mn-lt"/>
              </a:defRPr>
            </a:lvl1pPr>
            <a:lvl2pPr marL="457292" indent="0">
              <a:buNone/>
              <a:defRPr/>
            </a:lvl2pPr>
          </a:lstStyle>
          <a:p>
            <a:pPr lvl="0"/>
            <a:r>
              <a:rPr lang="en-US"/>
              <a:t>$%</a:t>
            </a:r>
          </a:p>
        </p:txBody>
      </p:sp>
      <p:sp>
        <p:nvSpPr>
          <p:cNvPr id="20" name="Text Placeholder 12">
            <a:extLst>
              <a:ext uri="{FF2B5EF4-FFF2-40B4-BE49-F238E27FC236}">
                <a16:creationId xmlns:a16="http://schemas.microsoft.com/office/drawing/2014/main" id="{1D71C966-715B-41FB-95D1-07495C1EB7EE}"/>
              </a:ext>
            </a:extLst>
          </p:cNvPr>
          <p:cNvSpPr>
            <a:spLocks noGrp="1"/>
          </p:cNvSpPr>
          <p:nvPr>
            <p:ph type="body" sz="quarter" idx="30" hasCustomPrompt="1"/>
          </p:nvPr>
        </p:nvSpPr>
        <p:spPr>
          <a:xfrm>
            <a:off x="6913642" y="3673650"/>
            <a:ext cx="1692116" cy="161583"/>
          </a:xfrm>
        </p:spPr>
        <p:txBody>
          <a:bodyPr lIns="0" tIns="0" rIns="0" bIns="0">
            <a:spAutoFit/>
          </a:bodyPr>
          <a:lstStyle>
            <a:lvl1pPr marL="0" indent="0" algn="ctr">
              <a:lnSpc>
                <a:spcPct val="100000"/>
              </a:lnSpc>
              <a:spcBef>
                <a:spcPts val="0"/>
              </a:spcBef>
              <a:buNone/>
              <a:defRPr sz="1050" cap="all" spc="0" baseline="0">
                <a:solidFill>
                  <a:schemeClr val="bg1"/>
                </a:solidFill>
                <a:latin typeface="+mn-lt"/>
              </a:defRPr>
            </a:lvl1pPr>
          </a:lstStyle>
          <a:p>
            <a:pPr lvl="0"/>
            <a:r>
              <a:rPr lang="en-US"/>
              <a:t>Edit Master text</a:t>
            </a:r>
          </a:p>
        </p:txBody>
      </p:sp>
      <p:sp>
        <p:nvSpPr>
          <p:cNvPr id="22" name="Text Placeholder 8">
            <a:extLst>
              <a:ext uri="{FF2B5EF4-FFF2-40B4-BE49-F238E27FC236}">
                <a16:creationId xmlns:a16="http://schemas.microsoft.com/office/drawing/2014/main" id="{809B4186-BAE1-4C3A-8E65-CB93055FF1FC}"/>
              </a:ext>
            </a:extLst>
          </p:cNvPr>
          <p:cNvSpPr>
            <a:spLocks noGrp="1"/>
          </p:cNvSpPr>
          <p:nvPr>
            <p:ph type="body" sz="quarter" idx="33" hasCustomPrompt="1"/>
          </p:nvPr>
        </p:nvSpPr>
        <p:spPr>
          <a:xfrm>
            <a:off x="6913642" y="4713449"/>
            <a:ext cx="1692116" cy="553998"/>
          </a:xfrm>
        </p:spPr>
        <p:txBody>
          <a:bodyPr wrap="square" lIns="0" tIns="0" rIns="0" bIns="0">
            <a:spAutoFit/>
          </a:bodyPr>
          <a:lstStyle>
            <a:lvl1pPr marL="0" indent="0" algn="ctr">
              <a:buNone/>
              <a:defRPr sz="3600" b="1" cap="all" baseline="0">
                <a:solidFill>
                  <a:schemeClr val="bg1"/>
                </a:solidFill>
                <a:latin typeface="+mn-lt"/>
              </a:defRPr>
            </a:lvl1pPr>
            <a:lvl2pPr marL="457292" indent="0">
              <a:buNone/>
              <a:defRPr/>
            </a:lvl2pPr>
          </a:lstStyle>
          <a:p>
            <a:pPr lvl="0"/>
            <a:r>
              <a:rPr lang="en-US"/>
              <a:t>$%</a:t>
            </a:r>
          </a:p>
        </p:txBody>
      </p:sp>
      <p:sp>
        <p:nvSpPr>
          <p:cNvPr id="23" name="Text Placeholder 12">
            <a:extLst>
              <a:ext uri="{FF2B5EF4-FFF2-40B4-BE49-F238E27FC236}">
                <a16:creationId xmlns:a16="http://schemas.microsoft.com/office/drawing/2014/main" id="{D893B207-9203-46AB-B4CE-0280E4E93024}"/>
              </a:ext>
            </a:extLst>
          </p:cNvPr>
          <p:cNvSpPr>
            <a:spLocks noGrp="1"/>
          </p:cNvSpPr>
          <p:nvPr>
            <p:ph type="body" sz="quarter" idx="34" hasCustomPrompt="1"/>
          </p:nvPr>
        </p:nvSpPr>
        <p:spPr>
          <a:xfrm>
            <a:off x="6913642" y="5282266"/>
            <a:ext cx="1692116" cy="161583"/>
          </a:xfrm>
        </p:spPr>
        <p:txBody>
          <a:bodyPr lIns="0" tIns="0" rIns="0" bIns="0">
            <a:spAutoFit/>
          </a:bodyPr>
          <a:lstStyle>
            <a:lvl1pPr marL="0" indent="0" algn="ctr">
              <a:lnSpc>
                <a:spcPct val="100000"/>
              </a:lnSpc>
              <a:spcBef>
                <a:spcPts val="0"/>
              </a:spcBef>
              <a:buNone/>
              <a:defRPr sz="1050" cap="all" spc="0" baseline="0">
                <a:solidFill>
                  <a:schemeClr val="bg1"/>
                </a:solidFill>
                <a:latin typeface="+mn-lt"/>
              </a:defRPr>
            </a:lvl1pPr>
          </a:lstStyle>
          <a:p>
            <a:pPr lvl="0"/>
            <a:r>
              <a:rPr lang="en-US"/>
              <a:t>Edit Master text</a:t>
            </a:r>
          </a:p>
        </p:txBody>
      </p:sp>
      <p:cxnSp>
        <p:nvCxnSpPr>
          <p:cNvPr id="25" name="Straight Connector 24">
            <a:extLst>
              <a:ext uri="{FF2B5EF4-FFF2-40B4-BE49-F238E27FC236}">
                <a16:creationId xmlns:a16="http://schemas.microsoft.com/office/drawing/2014/main" id="{3C0688FE-1953-4DB0-8241-D8C9FE5B0749}"/>
              </a:ext>
            </a:extLst>
          </p:cNvPr>
          <p:cNvCxnSpPr/>
          <p:nvPr userDrawn="1"/>
        </p:nvCxnSpPr>
        <p:spPr>
          <a:xfrm>
            <a:off x="7517201" y="2714016"/>
            <a:ext cx="485001" cy="0"/>
          </a:xfrm>
          <a:prstGeom prst="line">
            <a:avLst/>
          </a:prstGeom>
          <a:ln w="9525"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A2B5DD15-EFBB-4B71-B22C-E7046CDCD79D}"/>
              </a:ext>
            </a:extLst>
          </p:cNvPr>
          <p:cNvCxnSpPr/>
          <p:nvPr userDrawn="1"/>
        </p:nvCxnSpPr>
        <p:spPr>
          <a:xfrm>
            <a:off x="7517201" y="4335957"/>
            <a:ext cx="485001" cy="0"/>
          </a:xfrm>
          <a:prstGeom prst="line">
            <a:avLst/>
          </a:prstGeom>
          <a:ln w="9525" cmpd="sng">
            <a:solidFill>
              <a:schemeClr val="accent3"/>
            </a:solidFill>
          </a:ln>
          <a:effectLst/>
        </p:spPr>
        <p:style>
          <a:lnRef idx="2">
            <a:schemeClr val="accent1"/>
          </a:lnRef>
          <a:fillRef idx="0">
            <a:schemeClr val="accent1"/>
          </a:fillRef>
          <a:effectRef idx="1">
            <a:schemeClr val="accent1"/>
          </a:effectRef>
          <a:fontRef idx="minor">
            <a:schemeClr val="tx1"/>
          </a:fontRef>
        </p:style>
      </p:cxnSp>
      <p:pic>
        <p:nvPicPr>
          <p:cNvPr id="21" name="Picture 20">
            <a:extLst>
              <a:ext uri="{FF2B5EF4-FFF2-40B4-BE49-F238E27FC236}">
                <a16:creationId xmlns:a16="http://schemas.microsoft.com/office/drawing/2014/main" id="{26CB9A5E-FE59-40BC-B695-CDFB6119F44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8067482" y="339148"/>
            <a:ext cx="732084" cy="109728"/>
          </a:xfrm>
          <a:prstGeom prst="rect">
            <a:avLst/>
          </a:prstGeom>
        </p:spPr>
      </p:pic>
    </p:spTree>
    <p:extLst>
      <p:ext uri="{BB962C8B-B14F-4D97-AF65-F5344CB8AC3E}">
        <p14:creationId xmlns:p14="http://schemas.microsoft.com/office/powerpoint/2010/main" val="29187744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vestment Spotlight">
    <p:spTree>
      <p:nvGrpSpPr>
        <p:cNvPr id="1" name=""/>
        <p:cNvGrpSpPr/>
        <p:nvPr/>
      </p:nvGrpSpPr>
      <p:grpSpPr>
        <a:xfrm>
          <a:off x="0" y="0"/>
          <a:ext cx="0" cy="0"/>
          <a:chOff x="0" y="0"/>
          <a:chExt cx="0" cy="0"/>
        </a:xfrm>
      </p:grpSpPr>
      <p:sp>
        <p:nvSpPr>
          <p:cNvPr id="38" name="Text Placeholder 5">
            <a:extLst>
              <a:ext uri="{FF2B5EF4-FFF2-40B4-BE49-F238E27FC236}">
                <a16:creationId xmlns:a16="http://schemas.microsoft.com/office/drawing/2014/main" id="{40B76C3C-5CC4-4C6E-82B2-4474DE7AEB49}"/>
              </a:ext>
            </a:extLst>
          </p:cNvPr>
          <p:cNvSpPr>
            <a:spLocks noGrp="1"/>
          </p:cNvSpPr>
          <p:nvPr>
            <p:ph type="body" sz="quarter" idx="34" hasCustomPrompt="1"/>
          </p:nvPr>
        </p:nvSpPr>
        <p:spPr>
          <a:xfrm>
            <a:off x="320675" y="478362"/>
            <a:ext cx="4407408" cy="369320"/>
          </a:xfrm>
          <a:solidFill>
            <a:schemeClr val="bg1"/>
          </a:solidFill>
        </p:spPr>
        <p:txBody>
          <a:bodyPr>
            <a:spAutoFit/>
          </a:bodyPr>
          <a:lstStyle>
            <a:lvl1pPr marL="0" indent="0">
              <a:buNone/>
              <a:defRPr sz="1800" b="0">
                <a:solidFill>
                  <a:schemeClr val="tx1"/>
                </a:solidFill>
              </a:defRPr>
            </a:lvl1pPr>
          </a:lstStyle>
          <a:p>
            <a:pPr lvl="0"/>
            <a:r>
              <a:rPr lang="en-US"/>
              <a:t>Click to edit Master text styles</a:t>
            </a:r>
          </a:p>
        </p:txBody>
      </p:sp>
      <p:sp>
        <p:nvSpPr>
          <p:cNvPr id="36" name="Text Placeholder 5">
            <a:extLst>
              <a:ext uri="{FF2B5EF4-FFF2-40B4-BE49-F238E27FC236}">
                <a16:creationId xmlns:a16="http://schemas.microsoft.com/office/drawing/2014/main" id="{C7A8BA5A-E81A-4322-8DD6-B1437CBFDAE3}"/>
              </a:ext>
            </a:extLst>
          </p:cNvPr>
          <p:cNvSpPr>
            <a:spLocks noGrp="1"/>
          </p:cNvSpPr>
          <p:nvPr>
            <p:ph type="body" sz="quarter" idx="33" hasCustomPrompt="1"/>
          </p:nvPr>
        </p:nvSpPr>
        <p:spPr>
          <a:xfrm>
            <a:off x="322112" y="967207"/>
            <a:ext cx="4407408" cy="369320"/>
          </a:xfrm>
        </p:spPr>
        <p:txBody>
          <a:bodyPr>
            <a:spAutoFit/>
          </a:bodyPr>
          <a:lstStyle>
            <a:lvl1pPr marL="0" indent="0">
              <a:spcBef>
                <a:spcPts val="0"/>
              </a:spcBef>
              <a:buNone/>
              <a:defRPr sz="1800">
                <a:solidFill>
                  <a:srgbClr val="407EB6"/>
                </a:solidFill>
              </a:defRPr>
            </a:lvl1pPr>
          </a:lstStyle>
          <a:p>
            <a:pPr lvl="0"/>
            <a:r>
              <a:rPr lang="en-US"/>
              <a:t>Click to edit Master text styles</a:t>
            </a:r>
          </a:p>
        </p:txBody>
      </p:sp>
      <p:sp>
        <p:nvSpPr>
          <p:cNvPr id="13" name="Rectangle 12">
            <a:extLst>
              <a:ext uri="{FF2B5EF4-FFF2-40B4-BE49-F238E27FC236}">
                <a16:creationId xmlns:a16="http://schemas.microsoft.com/office/drawing/2014/main" id="{AE32030C-B636-4F0F-9E6F-27CB56D643A2}"/>
              </a:ext>
            </a:extLst>
          </p:cNvPr>
          <p:cNvSpPr/>
          <p:nvPr userDrawn="1"/>
        </p:nvSpPr>
        <p:spPr>
          <a:xfrm>
            <a:off x="5153892" y="1045"/>
            <a:ext cx="399010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Picture Placeholder 5">
            <a:extLst>
              <a:ext uri="{FF2B5EF4-FFF2-40B4-BE49-F238E27FC236}">
                <a16:creationId xmlns:a16="http://schemas.microsoft.com/office/drawing/2014/main" id="{7028A417-71E0-4667-B952-03B71A0E5D67}"/>
              </a:ext>
            </a:extLst>
          </p:cNvPr>
          <p:cNvSpPr>
            <a:spLocks noGrp="1" noChangeAspect="1"/>
          </p:cNvSpPr>
          <p:nvPr>
            <p:ph type="pic" sz="quarter" idx="10"/>
          </p:nvPr>
        </p:nvSpPr>
        <p:spPr>
          <a:xfrm>
            <a:off x="5153891" y="967208"/>
            <a:ext cx="3990109" cy="2205946"/>
          </a:xfrm>
        </p:spPr>
        <p:txBody>
          <a:bodyPr/>
          <a:lstStyle/>
          <a:p>
            <a:endParaRPr lang="en-US"/>
          </a:p>
        </p:txBody>
      </p:sp>
      <p:sp>
        <p:nvSpPr>
          <p:cNvPr id="16" name="Text Placeholder 8">
            <a:extLst>
              <a:ext uri="{FF2B5EF4-FFF2-40B4-BE49-F238E27FC236}">
                <a16:creationId xmlns:a16="http://schemas.microsoft.com/office/drawing/2014/main" id="{06688511-16F8-4354-AA50-CB3EA994D299}"/>
              </a:ext>
            </a:extLst>
          </p:cNvPr>
          <p:cNvSpPr>
            <a:spLocks noGrp="1"/>
          </p:cNvSpPr>
          <p:nvPr>
            <p:ph type="body" sz="quarter" idx="16" hasCustomPrompt="1"/>
          </p:nvPr>
        </p:nvSpPr>
        <p:spPr>
          <a:xfrm>
            <a:off x="5346285" y="3407677"/>
            <a:ext cx="1692116" cy="369332"/>
          </a:xfrm>
        </p:spPr>
        <p:txBody>
          <a:bodyPr wrap="square" lIns="0" tIns="0" rIns="0" bIns="0">
            <a:spAutoFit/>
          </a:bodyPr>
          <a:lstStyle>
            <a:lvl1pPr marL="0" indent="0" algn="ctr">
              <a:buNone/>
              <a:defRPr sz="2400" b="1" cap="all" baseline="0">
                <a:solidFill>
                  <a:schemeClr val="bg1"/>
                </a:solidFill>
                <a:latin typeface="+mn-lt"/>
              </a:defRPr>
            </a:lvl1pPr>
            <a:lvl2pPr marL="457292" indent="0">
              <a:buNone/>
              <a:defRPr/>
            </a:lvl2pPr>
          </a:lstStyle>
          <a:p>
            <a:pPr lvl="0"/>
            <a:r>
              <a:rPr lang="en-US"/>
              <a:t>$%</a:t>
            </a:r>
          </a:p>
        </p:txBody>
      </p:sp>
      <p:sp>
        <p:nvSpPr>
          <p:cNvPr id="17" name="Text Placeholder 12">
            <a:extLst>
              <a:ext uri="{FF2B5EF4-FFF2-40B4-BE49-F238E27FC236}">
                <a16:creationId xmlns:a16="http://schemas.microsoft.com/office/drawing/2014/main" id="{21B205C3-32D2-4B14-9E7D-EE5C5D9DA8BE}"/>
              </a:ext>
            </a:extLst>
          </p:cNvPr>
          <p:cNvSpPr>
            <a:spLocks noGrp="1"/>
          </p:cNvSpPr>
          <p:nvPr>
            <p:ph type="body" sz="quarter" idx="28"/>
          </p:nvPr>
        </p:nvSpPr>
        <p:spPr>
          <a:xfrm>
            <a:off x="5346285" y="3788487"/>
            <a:ext cx="1692116" cy="323165"/>
          </a:xfrm>
        </p:spPr>
        <p:txBody>
          <a:bodyPr lIns="0" tIns="0" rIns="0" bIns="0">
            <a:spAutoFit/>
          </a:bodyPr>
          <a:lstStyle>
            <a:lvl1pPr marL="0" indent="0" algn="ctr">
              <a:lnSpc>
                <a:spcPct val="100000"/>
              </a:lnSpc>
              <a:spcBef>
                <a:spcPts val="0"/>
              </a:spcBef>
              <a:buNone/>
              <a:defRPr sz="1050" cap="all" spc="0" baseline="0">
                <a:solidFill>
                  <a:schemeClr val="bg1"/>
                </a:solidFill>
                <a:latin typeface="+mn-lt"/>
              </a:defRPr>
            </a:lvl1pPr>
          </a:lstStyle>
          <a:p>
            <a:pPr lvl="0"/>
            <a:r>
              <a:rPr lang="en-US"/>
              <a:t>Edit Master text styles</a:t>
            </a:r>
          </a:p>
        </p:txBody>
      </p:sp>
      <p:sp>
        <p:nvSpPr>
          <p:cNvPr id="18" name="Text Placeholder 8">
            <a:extLst>
              <a:ext uri="{FF2B5EF4-FFF2-40B4-BE49-F238E27FC236}">
                <a16:creationId xmlns:a16="http://schemas.microsoft.com/office/drawing/2014/main" id="{7A2B00DF-EB27-4EED-9670-A76DB26DB196}"/>
              </a:ext>
            </a:extLst>
          </p:cNvPr>
          <p:cNvSpPr>
            <a:spLocks noGrp="1"/>
          </p:cNvSpPr>
          <p:nvPr>
            <p:ph type="body" sz="quarter" idx="18" hasCustomPrompt="1"/>
          </p:nvPr>
        </p:nvSpPr>
        <p:spPr>
          <a:xfrm>
            <a:off x="7257611" y="3407677"/>
            <a:ext cx="1692116" cy="369332"/>
          </a:xfrm>
        </p:spPr>
        <p:txBody>
          <a:bodyPr wrap="square" lIns="0" tIns="0" rIns="0" bIns="0">
            <a:spAutoFit/>
          </a:bodyPr>
          <a:lstStyle>
            <a:lvl1pPr marL="0" indent="0" algn="ctr">
              <a:buNone/>
              <a:defRPr sz="2400" b="1" cap="all" baseline="0">
                <a:solidFill>
                  <a:schemeClr val="bg1"/>
                </a:solidFill>
                <a:latin typeface="+mn-lt"/>
              </a:defRPr>
            </a:lvl1pPr>
            <a:lvl2pPr marL="457292" indent="0">
              <a:buNone/>
              <a:defRPr/>
            </a:lvl2pPr>
          </a:lstStyle>
          <a:p>
            <a:pPr lvl="0"/>
            <a:r>
              <a:rPr lang="en-US"/>
              <a:t>$%</a:t>
            </a:r>
          </a:p>
        </p:txBody>
      </p:sp>
      <p:sp>
        <p:nvSpPr>
          <p:cNvPr id="20" name="Text Placeholder 12">
            <a:extLst>
              <a:ext uri="{FF2B5EF4-FFF2-40B4-BE49-F238E27FC236}">
                <a16:creationId xmlns:a16="http://schemas.microsoft.com/office/drawing/2014/main" id="{F7151727-413F-4B1B-94A5-39D09459282B}"/>
              </a:ext>
            </a:extLst>
          </p:cNvPr>
          <p:cNvSpPr>
            <a:spLocks noGrp="1"/>
          </p:cNvSpPr>
          <p:nvPr>
            <p:ph type="body" sz="quarter" idx="19"/>
          </p:nvPr>
        </p:nvSpPr>
        <p:spPr>
          <a:xfrm>
            <a:off x="7257611" y="3788487"/>
            <a:ext cx="1692116" cy="323165"/>
          </a:xfrm>
        </p:spPr>
        <p:txBody>
          <a:bodyPr lIns="0" tIns="0" rIns="0" bIns="0">
            <a:spAutoFit/>
          </a:bodyPr>
          <a:lstStyle>
            <a:lvl1pPr marL="0" indent="0" algn="ctr">
              <a:lnSpc>
                <a:spcPct val="100000"/>
              </a:lnSpc>
              <a:spcBef>
                <a:spcPts val="0"/>
              </a:spcBef>
              <a:buNone/>
              <a:defRPr sz="1050" cap="all" spc="0" baseline="0">
                <a:solidFill>
                  <a:schemeClr val="bg1"/>
                </a:solidFill>
                <a:latin typeface="+mn-lt"/>
              </a:defRPr>
            </a:lvl1pPr>
          </a:lstStyle>
          <a:p>
            <a:pPr lvl="0"/>
            <a:r>
              <a:rPr lang="en-US"/>
              <a:t>Edit Master text styles</a:t>
            </a:r>
          </a:p>
        </p:txBody>
      </p:sp>
      <p:sp>
        <p:nvSpPr>
          <p:cNvPr id="21" name="Text Placeholder 8">
            <a:extLst>
              <a:ext uri="{FF2B5EF4-FFF2-40B4-BE49-F238E27FC236}">
                <a16:creationId xmlns:a16="http://schemas.microsoft.com/office/drawing/2014/main" id="{6503E671-F523-4FD0-A70C-249123516B64}"/>
              </a:ext>
            </a:extLst>
          </p:cNvPr>
          <p:cNvSpPr>
            <a:spLocks noGrp="1"/>
          </p:cNvSpPr>
          <p:nvPr>
            <p:ph type="body" sz="quarter" idx="29" hasCustomPrompt="1"/>
          </p:nvPr>
        </p:nvSpPr>
        <p:spPr>
          <a:xfrm>
            <a:off x="5346285" y="4496740"/>
            <a:ext cx="1692116" cy="369332"/>
          </a:xfrm>
        </p:spPr>
        <p:txBody>
          <a:bodyPr wrap="square" lIns="0" tIns="0" rIns="0" bIns="0">
            <a:spAutoFit/>
          </a:bodyPr>
          <a:lstStyle>
            <a:lvl1pPr marL="0" indent="0" algn="ctr">
              <a:buNone/>
              <a:defRPr sz="2400" b="1" cap="all" baseline="0">
                <a:solidFill>
                  <a:schemeClr val="bg1"/>
                </a:solidFill>
                <a:latin typeface="+mn-lt"/>
              </a:defRPr>
            </a:lvl1pPr>
            <a:lvl2pPr marL="457292" indent="0">
              <a:buNone/>
              <a:defRPr/>
            </a:lvl2pPr>
          </a:lstStyle>
          <a:p>
            <a:pPr lvl="0"/>
            <a:r>
              <a:rPr lang="en-US"/>
              <a:t>$%</a:t>
            </a:r>
          </a:p>
        </p:txBody>
      </p:sp>
      <p:sp>
        <p:nvSpPr>
          <p:cNvPr id="22" name="Text Placeholder 12">
            <a:extLst>
              <a:ext uri="{FF2B5EF4-FFF2-40B4-BE49-F238E27FC236}">
                <a16:creationId xmlns:a16="http://schemas.microsoft.com/office/drawing/2014/main" id="{583A3183-9354-401F-AB0B-AEC80A4A423E}"/>
              </a:ext>
            </a:extLst>
          </p:cNvPr>
          <p:cNvSpPr>
            <a:spLocks noGrp="1"/>
          </p:cNvSpPr>
          <p:nvPr>
            <p:ph type="body" sz="quarter" idx="30"/>
          </p:nvPr>
        </p:nvSpPr>
        <p:spPr>
          <a:xfrm>
            <a:off x="5346285" y="4877549"/>
            <a:ext cx="1692116" cy="323165"/>
          </a:xfrm>
        </p:spPr>
        <p:txBody>
          <a:bodyPr lIns="0" tIns="0" rIns="0" bIns="0">
            <a:spAutoFit/>
          </a:bodyPr>
          <a:lstStyle>
            <a:lvl1pPr marL="0" indent="0" algn="ctr">
              <a:lnSpc>
                <a:spcPct val="100000"/>
              </a:lnSpc>
              <a:spcBef>
                <a:spcPts val="0"/>
              </a:spcBef>
              <a:buNone/>
              <a:defRPr sz="1050" cap="all" spc="0" baseline="0">
                <a:solidFill>
                  <a:schemeClr val="bg1"/>
                </a:solidFill>
                <a:latin typeface="+mn-lt"/>
              </a:defRPr>
            </a:lvl1pPr>
          </a:lstStyle>
          <a:p>
            <a:pPr lvl="0"/>
            <a:r>
              <a:rPr lang="en-US"/>
              <a:t>Edit Master text styles</a:t>
            </a:r>
          </a:p>
        </p:txBody>
      </p:sp>
      <p:sp>
        <p:nvSpPr>
          <p:cNvPr id="23" name="Text Placeholder 8">
            <a:extLst>
              <a:ext uri="{FF2B5EF4-FFF2-40B4-BE49-F238E27FC236}">
                <a16:creationId xmlns:a16="http://schemas.microsoft.com/office/drawing/2014/main" id="{038BB05B-5A49-427B-9802-1F50C70325F1}"/>
              </a:ext>
            </a:extLst>
          </p:cNvPr>
          <p:cNvSpPr>
            <a:spLocks noGrp="1"/>
          </p:cNvSpPr>
          <p:nvPr>
            <p:ph type="body" sz="quarter" idx="31" hasCustomPrompt="1"/>
          </p:nvPr>
        </p:nvSpPr>
        <p:spPr>
          <a:xfrm>
            <a:off x="7257611" y="4496740"/>
            <a:ext cx="1692116" cy="369332"/>
          </a:xfrm>
        </p:spPr>
        <p:txBody>
          <a:bodyPr wrap="square" lIns="0" tIns="0" rIns="0" bIns="0">
            <a:spAutoFit/>
          </a:bodyPr>
          <a:lstStyle>
            <a:lvl1pPr marL="0" indent="0" algn="ctr">
              <a:buNone/>
              <a:defRPr sz="2400" b="1" cap="all" baseline="0">
                <a:solidFill>
                  <a:schemeClr val="bg1"/>
                </a:solidFill>
                <a:latin typeface="+mn-lt"/>
              </a:defRPr>
            </a:lvl1pPr>
            <a:lvl2pPr marL="457292" indent="0">
              <a:buNone/>
              <a:defRPr/>
            </a:lvl2pPr>
          </a:lstStyle>
          <a:p>
            <a:pPr lvl="0"/>
            <a:r>
              <a:rPr lang="en-US"/>
              <a:t>$%</a:t>
            </a:r>
          </a:p>
        </p:txBody>
      </p:sp>
      <p:sp>
        <p:nvSpPr>
          <p:cNvPr id="24" name="Text Placeholder 12">
            <a:extLst>
              <a:ext uri="{FF2B5EF4-FFF2-40B4-BE49-F238E27FC236}">
                <a16:creationId xmlns:a16="http://schemas.microsoft.com/office/drawing/2014/main" id="{185B84D1-82D9-4973-A7AA-F632AC9C52EE}"/>
              </a:ext>
            </a:extLst>
          </p:cNvPr>
          <p:cNvSpPr>
            <a:spLocks noGrp="1"/>
          </p:cNvSpPr>
          <p:nvPr>
            <p:ph type="body" sz="quarter" idx="32"/>
          </p:nvPr>
        </p:nvSpPr>
        <p:spPr>
          <a:xfrm>
            <a:off x="7257611" y="4877549"/>
            <a:ext cx="1692116" cy="323165"/>
          </a:xfrm>
        </p:spPr>
        <p:txBody>
          <a:bodyPr lIns="0" tIns="0" rIns="0" bIns="0">
            <a:spAutoFit/>
          </a:bodyPr>
          <a:lstStyle>
            <a:lvl1pPr marL="0" indent="0" algn="ctr">
              <a:lnSpc>
                <a:spcPct val="100000"/>
              </a:lnSpc>
              <a:spcBef>
                <a:spcPts val="0"/>
              </a:spcBef>
              <a:buNone/>
              <a:defRPr sz="1050" cap="all" spc="0" baseline="0">
                <a:solidFill>
                  <a:schemeClr val="bg1"/>
                </a:solidFill>
                <a:latin typeface="+mn-lt"/>
              </a:defRPr>
            </a:lvl1pPr>
          </a:lstStyle>
          <a:p>
            <a:pPr lvl="0"/>
            <a:r>
              <a:rPr lang="en-US"/>
              <a:t>Edit Master text styles</a:t>
            </a:r>
          </a:p>
        </p:txBody>
      </p:sp>
      <p:cxnSp>
        <p:nvCxnSpPr>
          <p:cNvPr id="26" name="Straight Connector 25">
            <a:extLst>
              <a:ext uri="{FF2B5EF4-FFF2-40B4-BE49-F238E27FC236}">
                <a16:creationId xmlns:a16="http://schemas.microsoft.com/office/drawing/2014/main" id="{4859AF99-C74B-47E9-9953-31FB8E0909F9}"/>
              </a:ext>
            </a:extLst>
          </p:cNvPr>
          <p:cNvCxnSpPr/>
          <p:nvPr userDrawn="1"/>
        </p:nvCxnSpPr>
        <p:spPr>
          <a:xfrm>
            <a:off x="5949844" y="4313074"/>
            <a:ext cx="485001" cy="0"/>
          </a:xfrm>
          <a:prstGeom prst="line">
            <a:avLst/>
          </a:prstGeom>
          <a:ln w="9525"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9D563973-4AC5-45D0-BA57-D1BE12BE6235}"/>
              </a:ext>
            </a:extLst>
          </p:cNvPr>
          <p:cNvCxnSpPr/>
          <p:nvPr userDrawn="1"/>
        </p:nvCxnSpPr>
        <p:spPr>
          <a:xfrm>
            <a:off x="7861170" y="4313074"/>
            <a:ext cx="485001" cy="0"/>
          </a:xfrm>
          <a:prstGeom prst="line">
            <a:avLst/>
          </a:prstGeom>
          <a:ln w="9525" cmpd="sng">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29" name="Text Placeholder 16">
            <a:extLst>
              <a:ext uri="{FF2B5EF4-FFF2-40B4-BE49-F238E27FC236}">
                <a16:creationId xmlns:a16="http://schemas.microsoft.com/office/drawing/2014/main" id="{16F1FBAE-62CB-45EF-9F86-1E2C7D5A85E6}"/>
              </a:ext>
            </a:extLst>
          </p:cNvPr>
          <p:cNvSpPr>
            <a:spLocks noGrp="1"/>
          </p:cNvSpPr>
          <p:nvPr>
            <p:ph type="body" sz="quarter" idx="26"/>
          </p:nvPr>
        </p:nvSpPr>
        <p:spPr>
          <a:xfrm>
            <a:off x="313593" y="6506294"/>
            <a:ext cx="4407408" cy="123111"/>
          </a:xfrm>
        </p:spPr>
        <p:txBody>
          <a:bodyPr wrap="square" tIns="0" bIns="0" anchor="b" anchorCtr="0">
            <a:spAutoFit/>
          </a:bodyPr>
          <a:lstStyle>
            <a:lvl1pPr marL="0" indent="0" algn="just">
              <a:spcBef>
                <a:spcPts val="0"/>
              </a:spcBef>
              <a:buNone/>
              <a:defRPr sz="800">
                <a:solidFill>
                  <a:srgbClr val="4D4D4D"/>
                </a:solidFill>
              </a:defRPr>
            </a:lvl1pPr>
          </a:lstStyle>
          <a:p>
            <a:pPr lvl="0"/>
            <a:r>
              <a:rPr lang="en-US"/>
              <a:t>Edit Master text styles</a:t>
            </a:r>
          </a:p>
        </p:txBody>
      </p:sp>
      <p:sp>
        <p:nvSpPr>
          <p:cNvPr id="33" name="Rectangle 32">
            <a:extLst>
              <a:ext uri="{FF2B5EF4-FFF2-40B4-BE49-F238E27FC236}">
                <a16:creationId xmlns:a16="http://schemas.microsoft.com/office/drawing/2014/main" id="{145E782B-BA88-439C-9B0B-11CD4CBF69F1}"/>
              </a:ext>
            </a:extLst>
          </p:cNvPr>
          <p:cNvSpPr/>
          <p:nvPr userDrawn="1"/>
        </p:nvSpPr>
        <p:spPr>
          <a:xfrm>
            <a:off x="8549640" y="6455664"/>
            <a:ext cx="594360" cy="2468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rgbClr val="FFFFFF"/>
                </a:solidFill>
              </a:ln>
            </a:endParaRPr>
          </a:p>
        </p:txBody>
      </p:sp>
      <p:sp>
        <p:nvSpPr>
          <p:cNvPr id="34" name="TextBox 33">
            <a:extLst>
              <a:ext uri="{FF2B5EF4-FFF2-40B4-BE49-F238E27FC236}">
                <a16:creationId xmlns:a16="http://schemas.microsoft.com/office/drawing/2014/main" id="{21178343-764A-4DAD-A4BA-34B966C1733F}"/>
              </a:ext>
            </a:extLst>
          </p:cNvPr>
          <p:cNvSpPr txBox="1"/>
          <p:nvPr userDrawn="1"/>
        </p:nvSpPr>
        <p:spPr>
          <a:xfrm>
            <a:off x="8413529" y="6457243"/>
            <a:ext cx="456625" cy="246199"/>
          </a:xfrm>
          <a:prstGeom prst="rect">
            <a:avLst/>
          </a:prstGeom>
          <a:noFill/>
        </p:spPr>
        <p:txBody>
          <a:bodyPr lIns="91418" tIns="45709" rIns="91418" bIns="45709">
            <a:spAutoFit/>
          </a:bodyPr>
          <a:lstStyle/>
          <a:p>
            <a:pPr algn="r">
              <a:defRPr/>
            </a:pPr>
            <a:fld id="{8FEFE55B-85C4-4BC4-88C1-C59EB6D90C86}" type="slidenum">
              <a:rPr lang="en-CA" sz="1000" b="1">
                <a:solidFill>
                  <a:schemeClr val="tx2"/>
                </a:solidFill>
                <a:latin typeface="Arial" charset="0"/>
              </a:rPr>
              <a:pPr algn="r">
                <a:defRPr/>
              </a:pPr>
              <a:t>‹#›</a:t>
            </a:fld>
            <a:endParaRPr lang="en-CA" sz="1000" b="1">
              <a:solidFill>
                <a:schemeClr val="tx2"/>
              </a:solidFill>
              <a:latin typeface="Arial" charset="0"/>
            </a:endParaRPr>
          </a:p>
        </p:txBody>
      </p:sp>
      <p:sp>
        <p:nvSpPr>
          <p:cNvPr id="35" name="Title 1">
            <a:extLst>
              <a:ext uri="{FF2B5EF4-FFF2-40B4-BE49-F238E27FC236}">
                <a16:creationId xmlns:a16="http://schemas.microsoft.com/office/drawing/2014/main" id="{646B524E-28FD-4E0B-8543-740FD3DCD664}"/>
              </a:ext>
            </a:extLst>
          </p:cNvPr>
          <p:cNvSpPr>
            <a:spLocks noGrp="1"/>
          </p:cNvSpPr>
          <p:nvPr>
            <p:ph type="title"/>
          </p:nvPr>
        </p:nvSpPr>
        <p:spPr>
          <a:xfrm>
            <a:off x="320677" y="236056"/>
            <a:ext cx="4407407" cy="323149"/>
          </a:xfrm>
        </p:spPr>
        <p:txBody>
          <a:bodyPr/>
          <a:lstStyle/>
          <a:p>
            <a:r>
              <a:rPr lang="en-US"/>
              <a:t>Click to edit Master title style</a:t>
            </a:r>
          </a:p>
        </p:txBody>
      </p:sp>
      <p:cxnSp>
        <p:nvCxnSpPr>
          <p:cNvPr id="39" name="Straight Connector 38">
            <a:extLst>
              <a:ext uri="{FF2B5EF4-FFF2-40B4-BE49-F238E27FC236}">
                <a16:creationId xmlns:a16="http://schemas.microsoft.com/office/drawing/2014/main" id="{DB807203-16EE-409D-93D2-C67C394159F2}"/>
              </a:ext>
            </a:extLst>
          </p:cNvPr>
          <p:cNvCxnSpPr/>
          <p:nvPr userDrawn="1"/>
        </p:nvCxnSpPr>
        <p:spPr>
          <a:xfrm>
            <a:off x="412121" y="915407"/>
            <a:ext cx="485001" cy="0"/>
          </a:xfrm>
          <a:prstGeom prst="line">
            <a:avLst/>
          </a:prstGeom>
          <a:ln w="50800" cmpd="sng">
            <a:solidFill>
              <a:schemeClr val="accent2"/>
            </a:solidFill>
            <a:miter lim="800000"/>
          </a:ln>
          <a:effectLst/>
        </p:spPr>
        <p:style>
          <a:lnRef idx="2">
            <a:schemeClr val="accent1"/>
          </a:lnRef>
          <a:fillRef idx="0">
            <a:schemeClr val="accent1"/>
          </a:fillRef>
          <a:effectRef idx="1">
            <a:schemeClr val="accent1"/>
          </a:effectRef>
          <a:fontRef idx="minor">
            <a:schemeClr val="tx1"/>
          </a:fontRef>
        </p:style>
      </p:cxnSp>
      <p:pic>
        <p:nvPicPr>
          <p:cNvPr id="25" name="Picture 24">
            <a:extLst>
              <a:ext uri="{FF2B5EF4-FFF2-40B4-BE49-F238E27FC236}">
                <a16:creationId xmlns:a16="http://schemas.microsoft.com/office/drawing/2014/main" id="{7AB50B2C-09D4-456A-B8D9-04A91E42BA14}"/>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8067482" y="339148"/>
            <a:ext cx="732084" cy="109728"/>
          </a:xfrm>
          <a:prstGeom prst="rect">
            <a:avLst/>
          </a:prstGeom>
        </p:spPr>
      </p:pic>
    </p:spTree>
    <p:extLst>
      <p:ext uri="{BB962C8B-B14F-4D97-AF65-F5344CB8AC3E}">
        <p14:creationId xmlns:p14="http://schemas.microsoft.com/office/powerpoint/2010/main" val="3571439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22112" y="806334"/>
            <a:ext cx="8415339" cy="369320"/>
          </a:xfrm>
        </p:spPr>
        <p:txBody>
          <a:bodyPr>
            <a:spAutoFit/>
          </a:bodyPr>
          <a:lstStyle>
            <a:lvl1pPr marL="0" indent="0">
              <a:buNone/>
              <a:defRPr sz="1800">
                <a:solidFill>
                  <a:srgbClr val="407EB6"/>
                </a:solidFill>
              </a:defRPr>
            </a:lvl1pPr>
          </a:lstStyle>
          <a:p>
            <a:pPr lvl="0"/>
            <a:r>
              <a:rPr lang="en-US"/>
              <a:t>Click to edit Master text styles</a:t>
            </a:r>
          </a:p>
        </p:txBody>
      </p:sp>
      <p:sp>
        <p:nvSpPr>
          <p:cNvPr id="5" name="Text Placeholder 16">
            <a:extLst>
              <a:ext uri="{FF2B5EF4-FFF2-40B4-BE49-F238E27FC236}">
                <a16:creationId xmlns:a16="http://schemas.microsoft.com/office/drawing/2014/main" id="{71ADF39D-8AF0-47F1-86D4-2E004EBFE924}"/>
              </a:ext>
            </a:extLst>
          </p:cNvPr>
          <p:cNvSpPr>
            <a:spLocks noGrp="1"/>
          </p:cNvSpPr>
          <p:nvPr>
            <p:ph type="body" sz="quarter" idx="26"/>
          </p:nvPr>
        </p:nvSpPr>
        <p:spPr>
          <a:xfrm>
            <a:off x="313593" y="6506291"/>
            <a:ext cx="7916008" cy="123111"/>
          </a:xfrm>
        </p:spPr>
        <p:txBody>
          <a:bodyPr wrap="square" tIns="0" bIns="0" anchor="b" anchorCtr="0">
            <a:spAutoFit/>
          </a:bodyPr>
          <a:lstStyle>
            <a:lvl1pPr marL="0" indent="0">
              <a:buNone/>
              <a:defRPr sz="800">
                <a:solidFill>
                  <a:srgbClr val="4D4D4D"/>
                </a:solidFill>
              </a:defRPr>
            </a:lvl1pPr>
          </a:lstStyle>
          <a:p>
            <a:pPr lvl="0"/>
            <a:r>
              <a:rPr lang="en-US"/>
              <a:t>Edit Master text styles</a:t>
            </a:r>
          </a:p>
        </p:txBody>
      </p:sp>
    </p:spTree>
    <p:extLst>
      <p:ext uri="{BB962C8B-B14F-4D97-AF65-F5344CB8AC3E}">
        <p14:creationId xmlns:p14="http://schemas.microsoft.com/office/powerpoint/2010/main" val="111393757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Statemen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15924" y="2011680"/>
            <a:ext cx="8316595" cy="3986784"/>
          </a:xfrm>
          <a:prstGeom prst="rect">
            <a:avLst/>
          </a:prstGeom>
        </p:spPr>
        <p:txBody>
          <a:bodyPr/>
          <a:lstStyle>
            <a:lvl1pPr marL="0" indent="0" algn="ctr">
              <a:buNone/>
              <a:defRPr sz="3200">
                <a:solidFill>
                  <a:srgbClr val="111111"/>
                </a:solidFill>
              </a:defRPr>
            </a:lvl1pPr>
          </a:lstStyle>
          <a:p>
            <a:pPr lvl="0"/>
            <a:r>
              <a:rPr lang="en-US"/>
              <a:t>Click to edit Master text styles</a:t>
            </a:r>
          </a:p>
        </p:txBody>
      </p:sp>
      <p:sp>
        <p:nvSpPr>
          <p:cNvPr id="4" name="Rectangle 3">
            <a:extLst>
              <a:ext uri="{FF2B5EF4-FFF2-40B4-BE49-F238E27FC236}">
                <a16:creationId xmlns:a16="http://schemas.microsoft.com/office/drawing/2014/main" id="{4E1ABBC8-4090-4413-BAC6-CA0C51297401}"/>
              </a:ext>
            </a:extLst>
          </p:cNvPr>
          <p:cNvSpPr/>
          <p:nvPr userDrawn="1"/>
        </p:nvSpPr>
        <p:spPr>
          <a:xfrm>
            <a:off x="8549640" y="6455664"/>
            <a:ext cx="594360" cy="24688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400" b="1">
              <a:ln>
                <a:solidFill>
                  <a:srgbClr val="FFFFFF"/>
                </a:solidFill>
              </a:ln>
              <a:solidFill>
                <a:srgbClr val="FFFFFF"/>
              </a:solidFill>
            </a:endParaRPr>
          </a:p>
        </p:txBody>
      </p:sp>
      <p:sp>
        <p:nvSpPr>
          <p:cNvPr id="6" name="TextBox 5">
            <a:extLst>
              <a:ext uri="{FF2B5EF4-FFF2-40B4-BE49-F238E27FC236}">
                <a16:creationId xmlns:a16="http://schemas.microsoft.com/office/drawing/2014/main" id="{B9455B6D-EF69-4000-8DFF-11977F6B5C2E}"/>
              </a:ext>
            </a:extLst>
          </p:cNvPr>
          <p:cNvSpPr txBox="1"/>
          <p:nvPr userDrawn="1"/>
        </p:nvSpPr>
        <p:spPr>
          <a:xfrm>
            <a:off x="8413529" y="6457243"/>
            <a:ext cx="456625" cy="246199"/>
          </a:xfrm>
          <a:prstGeom prst="rect">
            <a:avLst/>
          </a:prstGeom>
          <a:noFill/>
        </p:spPr>
        <p:txBody>
          <a:bodyPr lIns="91418" tIns="45709" rIns="91418" bIns="45709">
            <a:spAutoFit/>
          </a:bodyPr>
          <a:lstStyle/>
          <a:p>
            <a:pPr algn="r" fontAlgn="base">
              <a:spcBef>
                <a:spcPct val="0"/>
              </a:spcBef>
              <a:spcAft>
                <a:spcPct val="0"/>
              </a:spcAft>
              <a:defRPr/>
            </a:pPr>
            <a:fld id="{8FEFE55B-85C4-4BC4-88C1-C59EB6D90C86}" type="slidenum">
              <a:rPr lang="en-CA" sz="1000" b="1">
                <a:solidFill>
                  <a:srgbClr val="FFFFFF"/>
                </a:solidFill>
              </a:rPr>
              <a:pPr algn="r" fontAlgn="base">
                <a:spcBef>
                  <a:spcPct val="0"/>
                </a:spcBef>
                <a:spcAft>
                  <a:spcPct val="0"/>
                </a:spcAft>
                <a:defRPr/>
              </a:pPr>
              <a:t>‹#›</a:t>
            </a:fld>
            <a:endParaRPr lang="en-CA" sz="1000" b="1">
              <a:solidFill>
                <a:srgbClr val="FFFFFF"/>
              </a:solidFill>
            </a:endParaRPr>
          </a:p>
        </p:txBody>
      </p:sp>
      <p:pic>
        <p:nvPicPr>
          <p:cNvPr id="7" name="Picture 6" descr="A picture containing computer, sitting, monitor, dark&#10;&#10;Description automatically generated">
            <a:extLst>
              <a:ext uri="{FF2B5EF4-FFF2-40B4-BE49-F238E27FC236}">
                <a16:creationId xmlns:a16="http://schemas.microsoft.com/office/drawing/2014/main" id="{8E9D3997-F908-4177-9A2D-A7AEF4BE400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67482" y="339148"/>
            <a:ext cx="732085" cy="109728"/>
          </a:xfrm>
          <a:prstGeom prst="rect">
            <a:avLst/>
          </a:prstGeom>
        </p:spPr>
      </p:pic>
    </p:spTree>
    <p:extLst>
      <p:ext uri="{BB962C8B-B14F-4D97-AF65-F5344CB8AC3E}">
        <p14:creationId xmlns:p14="http://schemas.microsoft.com/office/powerpoint/2010/main" val="366646865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Not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11111"/>
                </a:solidFill>
              </a:defRPr>
            </a:lvl1pPr>
          </a:lstStyle>
          <a:p>
            <a:r>
              <a:rPr lang="en-US"/>
              <a:t>Click to edit Master title style</a:t>
            </a:r>
          </a:p>
        </p:txBody>
      </p:sp>
      <p:sp>
        <p:nvSpPr>
          <p:cNvPr id="4" name="Text Placeholder 3"/>
          <p:cNvSpPr>
            <a:spLocks noGrp="1"/>
          </p:cNvSpPr>
          <p:nvPr>
            <p:ph type="body" sz="quarter" idx="10"/>
          </p:nvPr>
        </p:nvSpPr>
        <p:spPr>
          <a:xfrm>
            <a:off x="320676" y="871672"/>
            <a:ext cx="8415339" cy="5486400"/>
          </a:xfrm>
        </p:spPr>
        <p:txBody>
          <a:bodyPr numCol="3" spcCol="365760">
            <a:normAutofit/>
          </a:bodyPr>
          <a:lstStyle>
            <a:lvl1pPr marL="0" indent="0" algn="just">
              <a:spcBef>
                <a:spcPts val="0"/>
              </a:spcBef>
              <a:buNone/>
              <a:defRPr sz="700">
                <a:solidFill>
                  <a:srgbClr val="111111"/>
                </a:solidFill>
              </a:defRPr>
            </a:lvl1pPr>
          </a:lstStyle>
          <a:p>
            <a:pPr lvl="0"/>
            <a:r>
              <a:rPr lang="en-US"/>
              <a:t>Click to edit Master text styles</a:t>
            </a:r>
          </a:p>
        </p:txBody>
      </p:sp>
    </p:spTree>
    <p:extLst>
      <p:ext uri="{BB962C8B-B14F-4D97-AF65-F5344CB8AC3E}">
        <p14:creationId xmlns:p14="http://schemas.microsoft.com/office/powerpoint/2010/main" val="26002513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Por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23691FB-1767-4275-B603-0E5F80BE8ED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3328416"/>
            <a:ext cx="9144000" cy="3529584"/>
          </a:xfrm>
          <a:prstGeom prst="rect">
            <a:avLst/>
          </a:prstGeom>
        </p:spPr>
      </p:pic>
      <p:sp>
        <p:nvSpPr>
          <p:cNvPr id="12" name="Text Placeholder 7">
            <a:extLst>
              <a:ext uri="{FF2B5EF4-FFF2-40B4-BE49-F238E27FC236}">
                <a16:creationId xmlns:a16="http://schemas.microsoft.com/office/drawing/2014/main" id="{2F9E21CA-ECAD-4D79-88A4-7F2B74151576}"/>
              </a:ext>
            </a:extLst>
          </p:cNvPr>
          <p:cNvSpPr>
            <a:spLocks noGrp="1"/>
          </p:cNvSpPr>
          <p:nvPr>
            <p:ph type="body" sz="quarter" idx="13" hasCustomPrompt="1"/>
          </p:nvPr>
        </p:nvSpPr>
        <p:spPr>
          <a:xfrm>
            <a:off x="716137" y="2697481"/>
            <a:ext cx="7717536" cy="461653"/>
          </a:xfrm>
          <a:prstGeom prst="rect">
            <a:avLst/>
          </a:prstGeom>
        </p:spPr>
        <p:txBody>
          <a:bodyPr>
            <a:spAutoFit/>
          </a:bodyPr>
          <a:lstStyle>
            <a:lvl1pPr marL="0" indent="0">
              <a:buNone/>
              <a:defRPr sz="2400">
                <a:solidFill>
                  <a:schemeClr val="tx2"/>
                </a:solidFill>
                <a:effectLst/>
                <a:latin typeface="Bodoni MT" panose="02070603080606020203" pitchFamily="18" charset="0"/>
              </a:defRPr>
            </a:lvl1pPr>
          </a:lstStyle>
          <a:p>
            <a:pPr lvl="0"/>
            <a:r>
              <a:rPr lang="en-US"/>
              <a:t>Title – Internal</a:t>
            </a:r>
          </a:p>
        </p:txBody>
      </p:sp>
      <p:sp>
        <p:nvSpPr>
          <p:cNvPr id="14" name="Text Placeholder 6">
            <a:extLst>
              <a:ext uri="{FF2B5EF4-FFF2-40B4-BE49-F238E27FC236}">
                <a16:creationId xmlns:a16="http://schemas.microsoft.com/office/drawing/2014/main" id="{A73022D5-0849-4CAA-9B4C-F66A6EB505E3}"/>
              </a:ext>
            </a:extLst>
          </p:cNvPr>
          <p:cNvSpPr>
            <a:spLocks noGrp="1"/>
          </p:cNvSpPr>
          <p:nvPr>
            <p:ph type="body" sz="quarter" idx="14" hasCustomPrompt="1"/>
          </p:nvPr>
        </p:nvSpPr>
        <p:spPr>
          <a:xfrm>
            <a:off x="716137" y="3381978"/>
            <a:ext cx="7717536" cy="275671"/>
          </a:xfrm>
          <a:prstGeom prst="rect">
            <a:avLst/>
          </a:prstGeom>
        </p:spPr>
        <p:txBody>
          <a:bodyPr>
            <a:noAutofit/>
          </a:bodyPr>
          <a:lstStyle>
            <a:lvl1pPr marL="0" indent="0">
              <a:buNone/>
              <a:defRPr sz="1200" b="1" cap="all" spc="150" baseline="0">
                <a:solidFill>
                  <a:schemeClr val="tx2"/>
                </a:solidFill>
                <a:effectLst/>
              </a:defRPr>
            </a:lvl1pPr>
            <a:lvl2pPr marL="457189" indent="0">
              <a:buNone/>
              <a:defRPr sz="1200">
                <a:solidFill>
                  <a:schemeClr val="bg1"/>
                </a:solidFill>
              </a:defRPr>
            </a:lvl2pPr>
            <a:lvl3pPr marL="914378" indent="0">
              <a:buNone/>
              <a:defRPr sz="1200">
                <a:solidFill>
                  <a:schemeClr val="bg1"/>
                </a:solidFill>
              </a:defRPr>
            </a:lvl3pPr>
            <a:lvl4pPr marL="1371566" indent="0">
              <a:buNone/>
              <a:defRPr sz="1200">
                <a:solidFill>
                  <a:schemeClr val="bg1"/>
                </a:solidFill>
              </a:defRPr>
            </a:lvl4pPr>
            <a:lvl5pPr marL="1828754" indent="0">
              <a:buNone/>
              <a:defRPr sz="1200">
                <a:solidFill>
                  <a:schemeClr val="bg1"/>
                </a:solidFill>
              </a:defRPr>
            </a:lvl5pPr>
          </a:lstStyle>
          <a:p>
            <a:pPr lvl="0"/>
            <a:r>
              <a:rPr lang="en-US"/>
              <a:t>secondary title / speaker name</a:t>
            </a:r>
          </a:p>
        </p:txBody>
      </p:sp>
      <p:sp>
        <p:nvSpPr>
          <p:cNvPr id="15" name="Text Placeholder 9">
            <a:extLst>
              <a:ext uri="{FF2B5EF4-FFF2-40B4-BE49-F238E27FC236}">
                <a16:creationId xmlns:a16="http://schemas.microsoft.com/office/drawing/2014/main" id="{EBF241B4-956C-4B1A-8ADB-49265F259BC4}"/>
              </a:ext>
            </a:extLst>
          </p:cNvPr>
          <p:cNvSpPr>
            <a:spLocks noGrp="1"/>
          </p:cNvSpPr>
          <p:nvPr>
            <p:ph type="body" sz="quarter" idx="15" hasCustomPrompt="1"/>
          </p:nvPr>
        </p:nvSpPr>
        <p:spPr>
          <a:xfrm>
            <a:off x="716137" y="3668835"/>
            <a:ext cx="7717536" cy="276987"/>
          </a:xfrm>
          <a:prstGeom prst="rect">
            <a:avLst/>
          </a:prstGeom>
        </p:spPr>
        <p:txBody>
          <a:bodyPr>
            <a:spAutoFit/>
          </a:bodyPr>
          <a:lstStyle>
            <a:lvl1pPr marL="0" indent="0">
              <a:buNone/>
              <a:defRPr sz="1200" cap="all" spc="150" baseline="0">
                <a:solidFill>
                  <a:schemeClr val="tx2"/>
                </a:solidFill>
                <a:effectLst/>
              </a:defRPr>
            </a:lvl1pPr>
            <a:lvl2pPr marL="457189" indent="0">
              <a:buNone/>
              <a:defRPr sz="1200">
                <a:solidFill>
                  <a:schemeClr val="bg1"/>
                </a:solidFill>
              </a:defRPr>
            </a:lvl2pPr>
            <a:lvl3pPr marL="914378" indent="0">
              <a:buNone/>
              <a:defRPr sz="1200">
                <a:solidFill>
                  <a:schemeClr val="bg1"/>
                </a:solidFill>
              </a:defRPr>
            </a:lvl3pPr>
            <a:lvl4pPr marL="1371566" indent="0">
              <a:buNone/>
              <a:defRPr sz="1200">
                <a:solidFill>
                  <a:schemeClr val="bg1"/>
                </a:solidFill>
              </a:defRPr>
            </a:lvl4pPr>
            <a:lvl5pPr marL="1828754" indent="0">
              <a:buNone/>
              <a:defRPr sz="1200">
                <a:solidFill>
                  <a:schemeClr val="bg1"/>
                </a:solidFill>
              </a:defRPr>
            </a:lvl5pPr>
          </a:lstStyle>
          <a:p>
            <a:pPr lvl="0"/>
            <a:r>
              <a:rPr lang="en-US"/>
              <a:t>date</a:t>
            </a:r>
          </a:p>
        </p:txBody>
      </p:sp>
      <p:cxnSp>
        <p:nvCxnSpPr>
          <p:cNvPr id="16" name="Straight Connector 15">
            <a:extLst>
              <a:ext uri="{FF2B5EF4-FFF2-40B4-BE49-F238E27FC236}">
                <a16:creationId xmlns:a16="http://schemas.microsoft.com/office/drawing/2014/main" id="{58E0C557-E271-4B62-8FF5-AD53C68EA793}"/>
              </a:ext>
            </a:extLst>
          </p:cNvPr>
          <p:cNvCxnSpPr/>
          <p:nvPr userDrawn="1"/>
        </p:nvCxnSpPr>
        <p:spPr>
          <a:xfrm>
            <a:off x="818284" y="3254714"/>
            <a:ext cx="485001" cy="0"/>
          </a:xfrm>
          <a:prstGeom prst="line">
            <a:avLst/>
          </a:prstGeom>
          <a:ln w="50800" cmpd="sng">
            <a:solidFill>
              <a:schemeClr val="accent6"/>
            </a:solidFill>
            <a:miter lim="800000"/>
          </a:ln>
          <a:effectLst/>
        </p:spPr>
        <p:style>
          <a:lnRef idx="2">
            <a:schemeClr val="accent1"/>
          </a:lnRef>
          <a:fillRef idx="0">
            <a:schemeClr val="accent1"/>
          </a:fillRef>
          <a:effectRef idx="1">
            <a:schemeClr val="accent1"/>
          </a:effectRef>
          <a:fontRef idx="minor">
            <a:schemeClr val="tx1"/>
          </a:fontRef>
        </p:style>
      </p:cxnSp>
      <p:pic>
        <p:nvPicPr>
          <p:cNvPr id="17" name="Picture 16" descr="A picture containing computer, sitting, monitor, dark&#10;&#10;Description automatically generated">
            <a:extLst>
              <a:ext uri="{FF2B5EF4-FFF2-40B4-BE49-F238E27FC236}">
                <a16:creationId xmlns:a16="http://schemas.microsoft.com/office/drawing/2014/main" id="{D7366F75-A525-4CA3-9C4B-451674E8B7B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67482" y="339148"/>
            <a:ext cx="732085" cy="109728"/>
          </a:xfrm>
          <a:prstGeom prst="rect">
            <a:avLst/>
          </a:prstGeom>
        </p:spPr>
      </p:pic>
    </p:spTree>
    <p:extLst>
      <p:ext uri="{BB962C8B-B14F-4D97-AF65-F5344CB8AC3E}">
        <p14:creationId xmlns:p14="http://schemas.microsoft.com/office/powerpoint/2010/main" val="90962970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Quantum (stoc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23691FB-1767-4275-B603-0E5F80BE8ED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3328416"/>
            <a:ext cx="9144000" cy="3529584"/>
          </a:xfrm>
          <a:prstGeom prst="rect">
            <a:avLst/>
          </a:prstGeom>
        </p:spPr>
      </p:pic>
      <p:sp>
        <p:nvSpPr>
          <p:cNvPr id="12" name="Text Placeholder 7">
            <a:extLst>
              <a:ext uri="{FF2B5EF4-FFF2-40B4-BE49-F238E27FC236}">
                <a16:creationId xmlns:a16="http://schemas.microsoft.com/office/drawing/2014/main" id="{2F9E21CA-ECAD-4D79-88A4-7F2B74151576}"/>
              </a:ext>
            </a:extLst>
          </p:cNvPr>
          <p:cNvSpPr>
            <a:spLocks noGrp="1"/>
          </p:cNvSpPr>
          <p:nvPr>
            <p:ph type="body" sz="quarter" idx="13" hasCustomPrompt="1"/>
          </p:nvPr>
        </p:nvSpPr>
        <p:spPr>
          <a:xfrm>
            <a:off x="716137" y="2697481"/>
            <a:ext cx="7717536" cy="461653"/>
          </a:xfrm>
          <a:prstGeom prst="rect">
            <a:avLst/>
          </a:prstGeom>
        </p:spPr>
        <p:txBody>
          <a:bodyPr>
            <a:spAutoFit/>
          </a:bodyPr>
          <a:lstStyle>
            <a:lvl1pPr marL="0" indent="0">
              <a:buNone/>
              <a:defRPr sz="2400">
                <a:solidFill>
                  <a:schemeClr val="tx2"/>
                </a:solidFill>
                <a:effectLst/>
                <a:latin typeface="Bodoni MT" panose="02070603080606020203" pitchFamily="18" charset="0"/>
              </a:defRPr>
            </a:lvl1pPr>
          </a:lstStyle>
          <a:p>
            <a:pPr lvl="0"/>
            <a:r>
              <a:rPr lang="en-US"/>
              <a:t>Title – Internal</a:t>
            </a:r>
          </a:p>
        </p:txBody>
      </p:sp>
      <p:sp>
        <p:nvSpPr>
          <p:cNvPr id="14" name="Text Placeholder 6">
            <a:extLst>
              <a:ext uri="{FF2B5EF4-FFF2-40B4-BE49-F238E27FC236}">
                <a16:creationId xmlns:a16="http://schemas.microsoft.com/office/drawing/2014/main" id="{A73022D5-0849-4CAA-9B4C-F66A6EB505E3}"/>
              </a:ext>
            </a:extLst>
          </p:cNvPr>
          <p:cNvSpPr>
            <a:spLocks noGrp="1"/>
          </p:cNvSpPr>
          <p:nvPr>
            <p:ph type="body" sz="quarter" idx="14" hasCustomPrompt="1"/>
          </p:nvPr>
        </p:nvSpPr>
        <p:spPr>
          <a:xfrm>
            <a:off x="716137" y="3381978"/>
            <a:ext cx="7717536" cy="275671"/>
          </a:xfrm>
          <a:prstGeom prst="rect">
            <a:avLst/>
          </a:prstGeom>
        </p:spPr>
        <p:txBody>
          <a:bodyPr>
            <a:noAutofit/>
          </a:bodyPr>
          <a:lstStyle>
            <a:lvl1pPr marL="0" indent="0">
              <a:buNone/>
              <a:defRPr sz="1200" b="1" cap="all" spc="150" baseline="0">
                <a:solidFill>
                  <a:schemeClr val="tx2"/>
                </a:solidFill>
                <a:effectLst/>
              </a:defRPr>
            </a:lvl1pPr>
            <a:lvl2pPr marL="457189" indent="0">
              <a:buNone/>
              <a:defRPr sz="1200">
                <a:solidFill>
                  <a:schemeClr val="bg1"/>
                </a:solidFill>
              </a:defRPr>
            </a:lvl2pPr>
            <a:lvl3pPr marL="914378" indent="0">
              <a:buNone/>
              <a:defRPr sz="1200">
                <a:solidFill>
                  <a:schemeClr val="bg1"/>
                </a:solidFill>
              </a:defRPr>
            </a:lvl3pPr>
            <a:lvl4pPr marL="1371566" indent="0">
              <a:buNone/>
              <a:defRPr sz="1200">
                <a:solidFill>
                  <a:schemeClr val="bg1"/>
                </a:solidFill>
              </a:defRPr>
            </a:lvl4pPr>
            <a:lvl5pPr marL="1828754" indent="0">
              <a:buNone/>
              <a:defRPr sz="1200">
                <a:solidFill>
                  <a:schemeClr val="bg1"/>
                </a:solidFill>
              </a:defRPr>
            </a:lvl5pPr>
          </a:lstStyle>
          <a:p>
            <a:pPr lvl="0"/>
            <a:r>
              <a:rPr lang="en-US"/>
              <a:t>secondary title / speaker name</a:t>
            </a:r>
          </a:p>
        </p:txBody>
      </p:sp>
      <p:sp>
        <p:nvSpPr>
          <p:cNvPr id="15" name="Text Placeholder 9">
            <a:extLst>
              <a:ext uri="{FF2B5EF4-FFF2-40B4-BE49-F238E27FC236}">
                <a16:creationId xmlns:a16="http://schemas.microsoft.com/office/drawing/2014/main" id="{EBF241B4-956C-4B1A-8ADB-49265F259BC4}"/>
              </a:ext>
            </a:extLst>
          </p:cNvPr>
          <p:cNvSpPr>
            <a:spLocks noGrp="1"/>
          </p:cNvSpPr>
          <p:nvPr>
            <p:ph type="body" sz="quarter" idx="15" hasCustomPrompt="1"/>
          </p:nvPr>
        </p:nvSpPr>
        <p:spPr>
          <a:xfrm>
            <a:off x="716137" y="3668835"/>
            <a:ext cx="7717536" cy="276987"/>
          </a:xfrm>
          <a:prstGeom prst="rect">
            <a:avLst/>
          </a:prstGeom>
        </p:spPr>
        <p:txBody>
          <a:bodyPr>
            <a:spAutoFit/>
          </a:bodyPr>
          <a:lstStyle>
            <a:lvl1pPr marL="0" indent="0">
              <a:buNone/>
              <a:defRPr sz="1200" cap="all" spc="150" baseline="0">
                <a:solidFill>
                  <a:schemeClr val="tx2"/>
                </a:solidFill>
                <a:effectLst/>
              </a:defRPr>
            </a:lvl1pPr>
            <a:lvl2pPr marL="457189" indent="0">
              <a:buNone/>
              <a:defRPr sz="1200">
                <a:solidFill>
                  <a:schemeClr val="bg1"/>
                </a:solidFill>
              </a:defRPr>
            </a:lvl2pPr>
            <a:lvl3pPr marL="914378" indent="0">
              <a:buNone/>
              <a:defRPr sz="1200">
                <a:solidFill>
                  <a:schemeClr val="bg1"/>
                </a:solidFill>
              </a:defRPr>
            </a:lvl3pPr>
            <a:lvl4pPr marL="1371566" indent="0">
              <a:buNone/>
              <a:defRPr sz="1200">
                <a:solidFill>
                  <a:schemeClr val="bg1"/>
                </a:solidFill>
              </a:defRPr>
            </a:lvl4pPr>
            <a:lvl5pPr marL="1828754" indent="0">
              <a:buNone/>
              <a:defRPr sz="1200">
                <a:solidFill>
                  <a:schemeClr val="bg1"/>
                </a:solidFill>
              </a:defRPr>
            </a:lvl5pPr>
          </a:lstStyle>
          <a:p>
            <a:pPr lvl="0"/>
            <a:r>
              <a:rPr lang="en-US"/>
              <a:t>date</a:t>
            </a:r>
          </a:p>
        </p:txBody>
      </p:sp>
      <p:cxnSp>
        <p:nvCxnSpPr>
          <p:cNvPr id="16" name="Straight Connector 15">
            <a:extLst>
              <a:ext uri="{FF2B5EF4-FFF2-40B4-BE49-F238E27FC236}">
                <a16:creationId xmlns:a16="http://schemas.microsoft.com/office/drawing/2014/main" id="{58E0C557-E271-4B62-8FF5-AD53C68EA793}"/>
              </a:ext>
            </a:extLst>
          </p:cNvPr>
          <p:cNvCxnSpPr/>
          <p:nvPr userDrawn="1"/>
        </p:nvCxnSpPr>
        <p:spPr>
          <a:xfrm>
            <a:off x="818284" y="3254714"/>
            <a:ext cx="485001" cy="0"/>
          </a:xfrm>
          <a:prstGeom prst="line">
            <a:avLst/>
          </a:prstGeom>
          <a:ln w="50800" cmpd="sng">
            <a:solidFill>
              <a:schemeClr val="accent6"/>
            </a:solidFill>
            <a:miter lim="800000"/>
          </a:ln>
          <a:effectLst/>
        </p:spPr>
        <p:style>
          <a:lnRef idx="2">
            <a:schemeClr val="accent1"/>
          </a:lnRef>
          <a:fillRef idx="0">
            <a:schemeClr val="accent1"/>
          </a:fillRef>
          <a:effectRef idx="1">
            <a:schemeClr val="accent1"/>
          </a:effectRef>
          <a:fontRef idx="minor">
            <a:schemeClr val="tx1"/>
          </a:fontRef>
        </p:style>
      </p:cxnSp>
      <p:pic>
        <p:nvPicPr>
          <p:cNvPr id="17" name="Picture 16" descr="A picture containing computer, sitting, monitor, dark&#10;&#10;Description automatically generated">
            <a:extLst>
              <a:ext uri="{FF2B5EF4-FFF2-40B4-BE49-F238E27FC236}">
                <a16:creationId xmlns:a16="http://schemas.microsoft.com/office/drawing/2014/main" id="{D7366F75-A525-4CA3-9C4B-451674E8B7B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67482" y="339148"/>
            <a:ext cx="732085" cy="109728"/>
          </a:xfrm>
          <a:prstGeom prst="rect">
            <a:avLst/>
          </a:prstGeom>
        </p:spPr>
      </p:pic>
    </p:spTree>
    <p:extLst>
      <p:ext uri="{BB962C8B-B14F-4D97-AF65-F5344CB8AC3E}">
        <p14:creationId xmlns:p14="http://schemas.microsoft.com/office/powerpoint/2010/main" val="405349111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Divider - Internal">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03423" y="2697480"/>
            <a:ext cx="8432591" cy="594360"/>
          </a:xfrm>
          <a:prstGeom prst="rect">
            <a:avLst/>
          </a:prstGeom>
        </p:spPr>
        <p:txBody>
          <a:bodyPr/>
          <a:lstStyle>
            <a:lvl1pPr marL="0" indent="0">
              <a:buNone/>
              <a:defRPr sz="2400">
                <a:solidFill>
                  <a:schemeClr val="tx2"/>
                </a:solidFill>
                <a:latin typeface="Bodoni MT" panose="02070603080606020203" pitchFamily="18" charset="0"/>
              </a:defRPr>
            </a:lvl1pPr>
          </a:lstStyle>
          <a:p>
            <a:pPr lvl="0"/>
            <a:r>
              <a:rPr lang="en-US"/>
              <a:t>Divider – Internal</a:t>
            </a:r>
          </a:p>
        </p:txBody>
      </p:sp>
      <p:sp>
        <p:nvSpPr>
          <p:cNvPr id="4" name="Text Placeholder 2">
            <a:extLst>
              <a:ext uri="{FF2B5EF4-FFF2-40B4-BE49-F238E27FC236}">
                <a16:creationId xmlns:a16="http://schemas.microsoft.com/office/drawing/2014/main" id="{46044F16-66E9-4F72-AEBE-FA06E2BA2EA5}"/>
              </a:ext>
            </a:extLst>
          </p:cNvPr>
          <p:cNvSpPr>
            <a:spLocks noGrp="1"/>
          </p:cNvSpPr>
          <p:nvPr>
            <p:ph type="body" sz="quarter" idx="12" hasCustomPrompt="1"/>
          </p:nvPr>
        </p:nvSpPr>
        <p:spPr>
          <a:xfrm>
            <a:off x="303214" y="3429001"/>
            <a:ext cx="8431212" cy="276987"/>
          </a:xfrm>
          <a:prstGeom prst="rect">
            <a:avLst/>
          </a:prstGeom>
        </p:spPr>
        <p:txBody>
          <a:bodyPr>
            <a:spAutoFit/>
          </a:bodyPr>
          <a:lstStyle>
            <a:lvl1pPr marL="0" indent="0">
              <a:buNone/>
              <a:defRPr sz="1200" b="1" cap="all" spc="100" baseline="0">
                <a:solidFill>
                  <a:schemeClr val="tx2"/>
                </a:solidFill>
                <a:latin typeface="+mn-lt"/>
              </a:defRPr>
            </a:lvl1pPr>
          </a:lstStyle>
          <a:p>
            <a:pPr lvl="0"/>
            <a:r>
              <a:rPr lang="en-US"/>
              <a:t>Secondary title/Speaker Name</a:t>
            </a:r>
          </a:p>
        </p:txBody>
      </p:sp>
      <p:cxnSp>
        <p:nvCxnSpPr>
          <p:cNvPr id="7" name="Straight Connector 6">
            <a:extLst>
              <a:ext uri="{FF2B5EF4-FFF2-40B4-BE49-F238E27FC236}">
                <a16:creationId xmlns:a16="http://schemas.microsoft.com/office/drawing/2014/main" id="{49FA8263-02E3-4B4C-A4DE-EF2D302681B1}"/>
              </a:ext>
            </a:extLst>
          </p:cNvPr>
          <p:cNvCxnSpPr/>
          <p:nvPr userDrawn="1"/>
        </p:nvCxnSpPr>
        <p:spPr>
          <a:xfrm>
            <a:off x="402529" y="3240157"/>
            <a:ext cx="485001" cy="0"/>
          </a:xfrm>
          <a:prstGeom prst="line">
            <a:avLst/>
          </a:prstGeom>
          <a:ln w="50800" cmpd="sng">
            <a:solidFill>
              <a:schemeClr val="accent6"/>
            </a:solidFill>
            <a:miter lim="800000"/>
          </a:ln>
          <a:effectLst/>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CE950E9C-FC01-4528-8600-23652C8FB690}"/>
              </a:ext>
            </a:extLst>
          </p:cNvPr>
          <p:cNvSpPr/>
          <p:nvPr userDrawn="1"/>
        </p:nvSpPr>
        <p:spPr>
          <a:xfrm>
            <a:off x="8549640" y="6455664"/>
            <a:ext cx="594360" cy="24688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400" b="1">
              <a:ln>
                <a:solidFill>
                  <a:srgbClr val="FFFFFF"/>
                </a:solidFill>
              </a:ln>
              <a:solidFill>
                <a:srgbClr val="FFFFFF"/>
              </a:solidFill>
            </a:endParaRPr>
          </a:p>
        </p:txBody>
      </p:sp>
      <p:sp>
        <p:nvSpPr>
          <p:cNvPr id="9" name="TextBox 8">
            <a:extLst>
              <a:ext uri="{FF2B5EF4-FFF2-40B4-BE49-F238E27FC236}">
                <a16:creationId xmlns:a16="http://schemas.microsoft.com/office/drawing/2014/main" id="{D1A92459-C63A-4B83-A764-9D6FE1338405}"/>
              </a:ext>
            </a:extLst>
          </p:cNvPr>
          <p:cNvSpPr txBox="1"/>
          <p:nvPr userDrawn="1"/>
        </p:nvSpPr>
        <p:spPr>
          <a:xfrm>
            <a:off x="8413529" y="6457243"/>
            <a:ext cx="456625" cy="246199"/>
          </a:xfrm>
          <a:prstGeom prst="rect">
            <a:avLst/>
          </a:prstGeom>
          <a:noFill/>
        </p:spPr>
        <p:txBody>
          <a:bodyPr lIns="91418" tIns="45709" rIns="91418" bIns="45709">
            <a:spAutoFit/>
          </a:bodyPr>
          <a:lstStyle/>
          <a:p>
            <a:pPr algn="r" fontAlgn="base">
              <a:spcBef>
                <a:spcPct val="0"/>
              </a:spcBef>
              <a:spcAft>
                <a:spcPct val="0"/>
              </a:spcAft>
              <a:defRPr/>
            </a:pPr>
            <a:fld id="{8FEFE55B-85C4-4BC4-88C1-C59EB6D90C86}" type="slidenum">
              <a:rPr lang="en-CA" sz="1000" b="1">
                <a:solidFill>
                  <a:srgbClr val="FFFFFF"/>
                </a:solidFill>
              </a:rPr>
              <a:pPr algn="r" fontAlgn="base">
                <a:spcBef>
                  <a:spcPct val="0"/>
                </a:spcBef>
                <a:spcAft>
                  <a:spcPct val="0"/>
                </a:spcAft>
                <a:defRPr/>
              </a:pPr>
              <a:t>‹#›</a:t>
            </a:fld>
            <a:endParaRPr lang="en-CA" sz="1000" b="1">
              <a:solidFill>
                <a:srgbClr val="FFFFFF"/>
              </a:solidFill>
            </a:endParaRPr>
          </a:p>
        </p:txBody>
      </p:sp>
      <p:pic>
        <p:nvPicPr>
          <p:cNvPr id="12" name="Picture 11" descr="A picture containing computer, sitting, monitor, dark&#10;&#10;Description automatically generated">
            <a:extLst>
              <a:ext uri="{FF2B5EF4-FFF2-40B4-BE49-F238E27FC236}">
                <a16:creationId xmlns:a16="http://schemas.microsoft.com/office/drawing/2014/main" id="{4C0C7724-4150-4969-AE3B-E57987398C3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67482" y="339148"/>
            <a:ext cx="732085" cy="109728"/>
          </a:xfrm>
          <a:prstGeom prst="rect">
            <a:avLst/>
          </a:prstGeom>
        </p:spPr>
      </p:pic>
      <p:cxnSp>
        <p:nvCxnSpPr>
          <p:cNvPr id="16" name="Straight Connector 15">
            <a:extLst>
              <a:ext uri="{FF2B5EF4-FFF2-40B4-BE49-F238E27FC236}">
                <a16:creationId xmlns:a16="http://schemas.microsoft.com/office/drawing/2014/main" id="{CCD89D38-D780-455A-9CEA-21919899200B}"/>
              </a:ext>
            </a:extLst>
          </p:cNvPr>
          <p:cNvCxnSpPr>
            <a:cxnSpLocks/>
          </p:cNvCxnSpPr>
          <p:nvPr userDrawn="1"/>
        </p:nvCxnSpPr>
        <p:spPr>
          <a:xfrm>
            <a:off x="419100" y="2590800"/>
            <a:ext cx="8315091" cy="0"/>
          </a:xfrm>
          <a:prstGeom prst="line">
            <a:avLst/>
          </a:prstGeom>
          <a:ln w="6350" cmpd="sng">
            <a:solidFill>
              <a:srgbClr val="4D4D4D"/>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26838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923544" y="2313432"/>
            <a:ext cx="7812469" cy="356616"/>
          </a:xfrm>
          <a:prstGeom prst="rect">
            <a:avLst/>
          </a:prstGeom>
        </p:spPr>
        <p:txBody>
          <a:bodyPr/>
          <a:lstStyle>
            <a:lvl1pPr algn="l">
              <a:defRPr sz="1800" b="1">
                <a:solidFill>
                  <a:srgbClr val="111111"/>
                </a:solidFill>
              </a:defRPr>
            </a:lvl1pPr>
          </a:lstStyle>
          <a:p>
            <a:r>
              <a:rPr lang="en-US"/>
              <a:t>Click to edit Master title style</a:t>
            </a:r>
          </a:p>
        </p:txBody>
      </p:sp>
      <p:cxnSp>
        <p:nvCxnSpPr>
          <p:cNvPr id="4" name="Straight Connector 3"/>
          <p:cNvCxnSpPr/>
          <p:nvPr userDrawn="1"/>
        </p:nvCxnSpPr>
        <p:spPr>
          <a:xfrm>
            <a:off x="1017752" y="2817659"/>
            <a:ext cx="485001" cy="0"/>
          </a:xfrm>
          <a:prstGeom prst="line">
            <a:avLst/>
          </a:prstGeom>
          <a:ln w="50800"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7" name="Table Placeholder 6"/>
          <p:cNvSpPr>
            <a:spLocks noGrp="1"/>
          </p:cNvSpPr>
          <p:nvPr>
            <p:ph type="tbl" sz="quarter" idx="11"/>
          </p:nvPr>
        </p:nvSpPr>
        <p:spPr>
          <a:xfrm>
            <a:off x="1030031" y="2965270"/>
            <a:ext cx="5342195" cy="2868356"/>
          </a:xfrm>
          <a:prstGeom prst="rect">
            <a:avLst/>
          </a:prstGeom>
        </p:spPr>
        <p:txBody>
          <a:bodyPr lIns="0" tIns="91440" rIns="0" bIns="91440"/>
          <a:lstStyle>
            <a:lvl1pPr marL="0" indent="0">
              <a:buNone/>
              <a:defRPr sz="1600">
                <a:solidFill>
                  <a:srgbClr val="111111"/>
                </a:solidFill>
              </a:defRPr>
            </a:lvl1pPr>
          </a:lstStyle>
          <a:p>
            <a:endParaRPr lang="en-US"/>
          </a:p>
        </p:txBody>
      </p:sp>
      <p:sp>
        <p:nvSpPr>
          <p:cNvPr id="6" name="Rectangle 5">
            <a:extLst>
              <a:ext uri="{FF2B5EF4-FFF2-40B4-BE49-F238E27FC236}">
                <a16:creationId xmlns:a16="http://schemas.microsoft.com/office/drawing/2014/main" id="{58C533F5-4716-4A79-AAB9-56B4C7EEB336}"/>
              </a:ext>
            </a:extLst>
          </p:cNvPr>
          <p:cNvSpPr/>
          <p:nvPr userDrawn="1"/>
        </p:nvSpPr>
        <p:spPr>
          <a:xfrm>
            <a:off x="8549640" y="6455664"/>
            <a:ext cx="594360" cy="24688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400" b="1">
              <a:ln>
                <a:solidFill>
                  <a:srgbClr val="FFFFFF"/>
                </a:solidFill>
              </a:ln>
              <a:solidFill>
                <a:srgbClr val="FFFFFF"/>
              </a:solidFill>
            </a:endParaRPr>
          </a:p>
        </p:txBody>
      </p:sp>
      <p:sp>
        <p:nvSpPr>
          <p:cNvPr id="8" name="TextBox 7">
            <a:extLst>
              <a:ext uri="{FF2B5EF4-FFF2-40B4-BE49-F238E27FC236}">
                <a16:creationId xmlns:a16="http://schemas.microsoft.com/office/drawing/2014/main" id="{D6222B5C-0386-4E4E-8B86-55FD92BAFDA8}"/>
              </a:ext>
            </a:extLst>
          </p:cNvPr>
          <p:cNvSpPr txBox="1"/>
          <p:nvPr userDrawn="1"/>
        </p:nvSpPr>
        <p:spPr>
          <a:xfrm>
            <a:off x="8413529" y="6457243"/>
            <a:ext cx="456625" cy="246199"/>
          </a:xfrm>
          <a:prstGeom prst="rect">
            <a:avLst/>
          </a:prstGeom>
          <a:noFill/>
        </p:spPr>
        <p:txBody>
          <a:bodyPr lIns="91418" tIns="45709" rIns="91418" bIns="45709">
            <a:spAutoFit/>
          </a:bodyPr>
          <a:lstStyle/>
          <a:p>
            <a:pPr algn="r" fontAlgn="base">
              <a:spcBef>
                <a:spcPct val="0"/>
              </a:spcBef>
              <a:spcAft>
                <a:spcPct val="0"/>
              </a:spcAft>
              <a:defRPr/>
            </a:pPr>
            <a:fld id="{8FEFE55B-85C4-4BC4-88C1-C59EB6D90C86}" type="slidenum">
              <a:rPr lang="en-CA" sz="1000" b="1">
                <a:solidFill>
                  <a:srgbClr val="FFFFFF"/>
                </a:solidFill>
              </a:rPr>
              <a:pPr algn="r" fontAlgn="base">
                <a:spcBef>
                  <a:spcPct val="0"/>
                </a:spcBef>
                <a:spcAft>
                  <a:spcPct val="0"/>
                </a:spcAft>
                <a:defRPr/>
              </a:pPr>
              <a:t>‹#›</a:t>
            </a:fld>
            <a:endParaRPr lang="en-CA" sz="1000" b="1">
              <a:solidFill>
                <a:srgbClr val="FFFFFF"/>
              </a:solidFill>
            </a:endParaRPr>
          </a:p>
        </p:txBody>
      </p:sp>
      <p:pic>
        <p:nvPicPr>
          <p:cNvPr id="9" name="Picture 8" descr="A picture containing computer, sitting, monitor, dark&#10;&#10;Description automatically generated">
            <a:extLst>
              <a:ext uri="{FF2B5EF4-FFF2-40B4-BE49-F238E27FC236}">
                <a16:creationId xmlns:a16="http://schemas.microsoft.com/office/drawing/2014/main" id="{BCA0CC5B-2311-442E-940B-57EF02E3D06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67482" y="339148"/>
            <a:ext cx="732085" cy="109728"/>
          </a:xfrm>
          <a:prstGeom prst="rect">
            <a:avLst/>
          </a:prstGeom>
        </p:spPr>
      </p:pic>
    </p:spTree>
    <p:extLst>
      <p:ext uri="{BB962C8B-B14F-4D97-AF65-F5344CB8AC3E}">
        <p14:creationId xmlns:p14="http://schemas.microsoft.com/office/powerpoint/2010/main" val="18673015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16">
            <a:extLst>
              <a:ext uri="{FF2B5EF4-FFF2-40B4-BE49-F238E27FC236}">
                <a16:creationId xmlns:a16="http://schemas.microsoft.com/office/drawing/2014/main" id="{843F2B58-0ECC-4E04-BF47-E6F7D2D48A88}"/>
              </a:ext>
            </a:extLst>
          </p:cNvPr>
          <p:cNvSpPr>
            <a:spLocks noGrp="1"/>
          </p:cNvSpPr>
          <p:nvPr>
            <p:ph type="body" sz="quarter" idx="26"/>
          </p:nvPr>
        </p:nvSpPr>
        <p:spPr>
          <a:xfrm>
            <a:off x="313593" y="6506291"/>
            <a:ext cx="7916008" cy="123111"/>
          </a:xfrm>
        </p:spPr>
        <p:txBody>
          <a:bodyPr wrap="square" tIns="0" bIns="0" anchor="b" anchorCtr="0">
            <a:spAutoFit/>
          </a:bodyPr>
          <a:lstStyle>
            <a:lvl1pPr marL="0" indent="0">
              <a:buNone/>
              <a:defRPr sz="800">
                <a:solidFill>
                  <a:srgbClr val="4D4D4D"/>
                </a:solidFill>
              </a:defRPr>
            </a:lvl1pPr>
          </a:lstStyle>
          <a:p>
            <a:pPr lvl="0"/>
            <a:r>
              <a:rPr lang="en-US"/>
              <a:t>Edit Master text styles</a:t>
            </a:r>
          </a:p>
        </p:txBody>
      </p:sp>
    </p:spTree>
    <p:extLst>
      <p:ext uri="{BB962C8B-B14F-4D97-AF65-F5344CB8AC3E}">
        <p14:creationId xmlns:p14="http://schemas.microsoft.com/office/powerpoint/2010/main" val="50643576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22112" y="806334"/>
            <a:ext cx="8415339" cy="369320"/>
          </a:xfrm>
        </p:spPr>
        <p:txBody>
          <a:bodyPr>
            <a:spAutoFit/>
          </a:bodyPr>
          <a:lstStyle>
            <a:lvl1pPr marL="0" indent="0">
              <a:buNone/>
              <a:defRPr sz="1800">
                <a:solidFill>
                  <a:srgbClr val="407EB6"/>
                </a:solidFill>
              </a:defRPr>
            </a:lvl1pPr>
          </a:lstStyle>
          <a:p>
            <a:pPr lvl="0"/>
            <a:r>
              <a:rPr lang="en-US"/>
              <a:t>Click to edit Master text styles</a:t>
            </a:r>
          </a:p>
        </p:txBody>
      </p:sp>
      <p:sp>
        <p:nvSpPr>
          <p:cNvPr id="5" name="Text Placeholder 16">
            <a:extLst>
              <a:ext uri="{FF2B5EF4-FFF2-40B4-BE49-F238E27FC236}">
                <a16:creationId xmlns:a16="http://schemas.microsoft.com/office/drawing/2014/main" id="{71ADF39D-8AF0-47F1-86D4-2E004EBFE924}"/>
              </a:ext>
            </a:extLst>
          </p:cNvPr>
          <p:cNvSpPr>
            <a:spLocks noGrp="1"/>
          </p:cNvSpPr>
          <p:nvPr>
            <p:ph type="body" sz="quarter" idx="26"/>
          </p:nvPr>
        </p:nvSpPr>
        <p:spPr>
          <a:xfrm>
            <a:off x="313593" y="6506291"/>
            <a:ext cx="7916008" cy="123111"/>
          </a:xfrm>
        </p:spPr>
        <p:txBody>
          <a:bodyPr wrap="square" tIns="0" bIns="0" anchor="b" anchorCtr="0">
            <a:spAutoFit/>
          </a:bodyPr>
          <a:lstStyle>
            <a:lvl1pPr marL="0" indent="0">
              <a:buNone/>
              <a:defRPr sz="800">
                <a:solidFill>
                  <a:srgbClr val="4D4D4D"/>
                </a:solidFill>
              </a:defRPr>
            </a:lvl1pPr>
          </a:lstStyle>
          <a:p>
            <a:pPr lvl="0"/>
            <a:r>
              <a:rPr lang="en-US"/>
              <a:t>Edit Master text styles</a:t>
            </a:r>
          </a:p>
        </p:txBody>
      </p:sp>
    </p:spTree>
    <p:extLst>
      <p:ext uri="{BB962C8B-B14F-4D97-AF65-F5344CB8AC3E}">
        <p14:creationId xmlns:p14="http://schemas.microsoft.com/office/powerpoint/2010/main" val="146658119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with Subtitle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22112" y="806334"/>
            <a:ext cx="8415339" cy="369320"/>
          </a:xfrm>
        </p:spPr>
        <p:txBody>
          <a:bodyPr>
            <a:spAutoFit/>
          </a:bodyPr>
          <a:lstStyle>
            <a:lvl1pPr marL="0" indent="0">
              <a:buNone/>
              <a:defRPr sz="1800">
                <a:solidFill>
                  <a:srgbClr val="407EB6"/>
                </a:solidFill>
              </a:defRPr>
            </a:lvl1pPr>
          </a:lstStyle>
          <a:p>
            <a:pPr lvl="0"/>
            <a:r>
              <a:rPr lang="en-US"/>
              <a:t>Click to edit Master text styles</a:t>
            </a:r>
          </a:p>
        </p:txBody>
      </p:sp>
      <p:sp>
        <p:nvSpPr>
          <p:cNvPr id="5" name="Text Placeholder 16">
            <a:extLst>
              <a:ext uri="{FF2B5EF4-FFF2-40B4-BE49-F238E27FC236}">
                <a16:creationId xmlns:a16="http://schemas.microsoft.com/office/drawing/2014/main" id="{71ADF39D-8AF0-47F1-86D4-2E004EBFE924}"/>
              </a:ext>
            </a:extLst>
          </p:cNvPr>
          <p:cNvSpPr>
            <a:spLocks noGrp="1"/>
          </p:cNvSpPr>
          <p:nvPr>
            <p:ph type="body" sz="quarter" idx="26"/>
          </p:nvPr>
        </p:nvSpPr>
        <p:spPr>
          <a:xfrm>
            <a:off x="313593" y="6506291"/>
            <a:ext cx="7916008" cy="123111"/>
          </a:xfrm>
        </p:spPr>
        <p:txBody>
          <a:bodyPr wrap="square" tIns="0" bIns="0" anchor="b" anchorCtr="0">
            <a:spAutoFit/>
          </a:bodyPr>
          <a:lstStyle>
            <a:lvl1pPr marL="0" indent="0">
              <a:buNone/>
              <a:defRPr sz="800">
                <a:solidFill>
                  <a:srgbClr val="4D4D4D"/>
                </a:solidFill>
              </a:defRPr>
            </a:lvl1pPr>
          </a:lstStyle>
          <a:p>
            <a:pPr lvl="0"/>
            <a:r>
              <a:rPr lang="en-US"/>
              <a:t>Edit Master text styles</a:t>
            </a:r>
          </a:p>
        </p:txBody>
      </p:sp>
      <p:sp>
        <p:nvSpPr>
          <p:cNvPr id="7" name="Text Placeholder 9">
            <a:extLst>
              <a:ext uri="{FF2B5EF4-FFF2-40B4-BE49-F238E27FC236}">
                <a16:creationId xmlns:a16="http://schemas.microsoft.com/office/drawing/2014/main" id="{1C6081B1-9159-4021-91FE-76AB815E4488}"/>
              </a:ext>
            </a:extLst>
          </p:cNvPr>
          <p:cNvSpPr>
            <a:spLocks noGrp="1"/>
          </p:cNvSpPr>
          <p:nvPr>
            <p:ph type="body" sz="quarter" idx="11"/>
          </p:nvPr>
        </p:nvSpPr>
        <p:spPr>
          <a:xfrm>
            <a:off x="320040" y="1406186"/>
            <a:ext cx="8412480" cy="4800939"/>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7694782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9"/>
          <p:cNvSpPr>
            <a:spLocks noGrp="1"/>
          </p:cNvSpPr>
          <p:nvPr>
            <p:ph type="body" sz="quarter" idx="11"/>
          </p:nvPr>
        </p:nvSpPr>
        <p:spPr>
          <a:xfrm>
            <a:off x="320040" y="1188720"/>
            <a:ext cx="8412480" cy="5018405"/>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6">
            <a:extLst>
              <a:ext uri="{FF2B5EF4-FFF2-40B4-BE49-F238E27FC236}">
                <a16:creationId xmlns:a16="http://schemas.microsoft.com/office/drawing/2014/main" id="{7D480D97-0CAB-4489-A0E9-6DCDB10E531A}"/>
              </a:ext>
            </a:extLst>
          </p:cNvPr>
          <p:cNvSpPr>
            <a:spLocks noGrp="1"/>
          </p:cNvSpPr>
          <p:nvPr>
            <p:ph type="body" sz="quarter" idx="26"/>
          </p:nvPr>
        </p:nvSpPr>
        <p:spPr>
          <a:xfrm>
            <a:off x="313593" y="6506291"/>
            <a:ext cx="7916008" cy="123111"/>
          </a:xfrm>
        </p:spPr>
        <p:txBody>
          <a:bodyPr wrap="square" tIns="0" bIns="0" anchor="b" anchorCtr="0">
            <a:spAutoFit/>
          </a:bodyPr>
          <a:lstStyle>
            <a:lvl1pPr marL="0" indent="0">
              <a:buNone/>
              <a:defRPr sz="800">
                <a:solidFill>
                  <a:srgbClr val="4D4D4D"/>
                </a:solidFill>
              </a:defRPr>
            </a:lvl1pPr>
          </a:lstStyle>
          <a:p>
            <a:pPr lvl="0"/>
            <a:r>
              <a:rPr lang="en-US"/>
              <a:t>Edit Master text styles</a:t>
            </a:r>
          </a:p>
        </p:txBody>
      </p:sp>
    </p:spTree>
    <p:extLst>
      <p:ext uri="{BB962C8B-B14F-4D97-AF65-F5344CB8AC3E}">
        <p14:creationId xmlns:p14="http://schemas.microsoft.com/office/powerpoint/2010/main" val="781114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with Subtitle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22112" y="806334"/>
            <a:ext cx="8415339" cy="369320"/>
          </a:xfrm>
        </p:spPr>
        <p:txBody>
          <a:bodyPr>
            <a:spAutoFit/>
          </a:bodyPr>
          <a:lstStyle>
            <a:lvl1pPr marL="0" indent="0">
              <a:buNone/>
              <a:defRPr sz="1800">
                <a:solidFill>
                  <a:srgbClr val="407EB6"/>
                </a:solidFill>
              </a:defRPr>
            </a:lvl1pPr>
          </a:lstStyle>
          <a:p>
            <a:pPr lvl="0"/>
            <a:r>
              <a:rPr lang="en-US"/>
              <a:t>Click to edit Master text styles</a:t>
            </a:r>
          </a:p>
        </p:txBody>
      </p:sp>
      <p:sp>
        <p:nvSpPr>
          <p:cNvPr id="5" name="Text Placeholder 16">
            <a:extLst>
              <a:ext uri="{FF2B5EF4-FFF2-40B4-BE49-F238E27FC236}">
                <a16:creationId xmlns:a16="http://schemas.microsoft.com/office/drawing/2014/main" id="{71ADF39D-8AF0-47F1-86D4-2E004EBFE924}"/>
              </a:ext>
            </a:extLst>
          </p:cNvPr>
          <p:cNvSpPr>
            <a:spLocks noGrp="1"/>
          </p:cNvSpPr>
          <p:nvPr>
            <p:ph type="body" sz="quarter" idx="26"/>
          </p:nvPr>
        </p:nvSpPr>
        <p:spPr>
          <a:xfrm>
            <a:off x="313593" y="6506291"/>
            <a:ext cx="7916008" cy="123111"/>
          </a:xfrm>
        </p:spPr>
        <p:txBody>
          <a:bodyPr wrap="square" tIns="0" bIns="0" anchor="b" anchorCtr="0">
            <a:spAutoFit/>
          </a:bodyPr>
          <a:lstStyle>
            <a:lvl1pPr marL="0" indent="0">
              <a:buNone/>
              <a:defRPr sz="800">
                <a:solidFill>
                  <a:srgbClr val="4D4D4D"/>
                </a:solidFill>
              </a:defRPr>
            </a:lvl1pPr>
          </a:lstStyle>
          <a:p>
            <a:pPr lvl="0"/>
            <a:r>
              <a:rPr lang="en-US"/>
              <a:t>Edit Master text styles</a:t>
            </a:r>
          </a:p>
        </p:txBody>
      </p:sp>
      <p:sp>
        <p:nvSpPr>
          <p:cNvPr id="7" name="Text Placeholder 9">
            <a:extLst>
              <a:ext uri="{FF2B5EF4-FFF2-40B4-BE49-F238E27FC236}">
                <a16:creationId xmlns:a16="http://schemas.microsoft.com/office/drawing/2014/main" id="{1C6081B1-9159-4021-91FE-76AB815E4488}"/>
              </a:ext>
            </a:extLst>
          </p:cNvPr>
          <p:cNvSpPr>
            <a:spLocks noGrp="1"/>
          </p:cNvSpPr>
          <p:nvPr>
            <p:ph type="body" sz="quarter" idx="11"/>
          </p:nvPr>
        </p:nvSpPr>
        <p:spPr>
          <a:xfrm>
            <a:off x="320040" y="1406186"/>
            <a:ext cx="8412480" cy="4800939"/>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78178783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tent with Call 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9"/>
          <p:cNvSpPr>
            <a:spLocks noGrp="1"/>
          </p:cNvSpPr>
          <p:nvPr>
            <p:ph type="body" sz="quarter" idx="11"/>
          </p:nvPr>
        </p:nvSpPr>
        <p:spPr>
          <a:xfrm>
            <a:off x="320040" y="1188720"/>
            <a:ext cx="8412480" cy="4109674"/>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6">
            <a:extLst>
              <a:ext uri="{FF2B5EF4-FFF2-40B4-BE49-F238E27FC236}">
                <a16:creationId xmlns:a16="http://schemas.microsoft.com/office/drawing/2014/main" id="{7D480D97-0CAB-4489-A0E9-6DCDB10E531A}"/>
              </a:ext>
            </a:extLst>
          </p:cNvPr>
          <p:cNvSpPr>
            <a:spLocks noGrp="1"/>
          </p:cNvSpPr>
          <p:nvPr>
            <p:ph type="body" sz="quarter" idx="26"/>
          </p:nvPr>
        </p:nvSpPr>
        <p:spPr>
          <a:xfrm>
            <a:off x="313593" y="6506291"/>
            <a:ext cx="7916008" cy="123111"/>
          </a:xfrm>
        </p:spPr>
        <p:txBody>
          <a:bodyPr wrap="square" tIns="0" bIns="0" anchor="b" anchorCtr="0">
            <a:spAutoFit/>
          </a:bodyPr>
          <a:lstStyle>
            <a:lvl1pPr marL="0" indent="0">
              <a:buNone/>
              <a:defRPr sz="800">
                <a:solidFill>
                  <a:srgbClr val="4D4D4D"/>
                </a:solidFill>
              </a:defRPr>
            </a:lvl1pPr>
          </a:lstStyle>
          <a:p>
            <a:pPr lvl="0"/>
            <a:r>
              <a:rPr lang="en-US"/>
              <a:t>Edit Master text styles</a:t>
            </a:r>
          </a:p>
        </p:txBody>
      </p:sp>
      <p:cxnSp>
        <p:nvCxnSpPr>
          <p:cNvPr id="5" name="Straight Connector 4">
            <a:extLst>
              <a:ext uri="{FF2B5EF4-FFF2-40B4-BE49-F238E27FC236}">
                <a16:creationId xmlns:a16="http://schemas.microsoft.com/office/drawing/2014/main" id="{40A5BDF4-BDB6-4F34-BBD2-27BBCE8282FF}"/>
              </a:ext>
            </a:extLst>
          </p:cNvPr>
          <p:cNvCxnSpPr/>
          <p:nvPr userDrawn="1"/>
        </p:nvCxnSpPr>
        <p:spPr>
          <a:xfrm>
            <a:off x="416194" y="5376492"/>
            <a:ext cx="8311615" cy="0"/>
          </a:xfrm>
          <a:prstGeom prst="line">
            <a:avLst/>
          </a:prstGeom>
          <a:ln w="635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406F03BE-EB1C-4D80-9C59-950AA1F8641A}"/>
              </a:ext>
            </a:extLst>
          </p:cNvPr>
          <p:cNvCxnSpPr/>
          <p:nvPr userDrawn="1"/>
        </p:nvCxnSpPr>
        <p:spPr>
          <a:xfrm>
            <a:off x="416194" y="6062913"/>
            <a:ext cx="8311615" cy="0"/>
          </a:xfrm>
          <a:prstGeom prst="line">
            <a:avLst/>
          </a:prstGeom>
          <a:ln w="6350" cmpd="sng">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7" name="Text Placeholder 3">
            <a:extLst>
              <a:ext uri="{FF2B5EF4-FFF2-40B4-BE49-F238E27FC236}">
                <a16:creationId xmlns:a16="http://schemas.microsoft.com/office/drawing/2014/main" id="{58D5CAF0-7D9E-4C84-8038-CEC32F5D2EFB}"/>
              </a:ext>
            </a:extLst>
          </p:cNvPr>
          <p:cNvSpPr>
            <a:spLocks noGrp="1"/>
          </p:cNvSpPr>
          <p:nvPr userDrawn="1">
            <p:ph type="body" sz="quarter" idx="13"/>
          </p:nvPr>
        </p:nvSpPr>
        <p:spPr>
          <a:xfrm>
            <a:off x="419100" y="5429191"/>
            <a:ext cx="8308707" cy="581025"/>
          </a:xfrm>
          <a:solidFill>
            <a:schemeClr val="tx2"/>
          </a:solidFill>
        </p:spPr>
        <p:txBody>
          <a:bodyPr anchor="ctr">
            <a:noAutofit/>
          </a:bodyPr>
          <a:lstStyle>
            <a:lvl1pPr marL="0" indent="0" algn="ctr">
              <a:lnSpc>
                <a:spcPts val="1925"/>
              </a:lnSpc>
              <a:spcBef>
                <a:spcPts val="0"/>
              </a:spcBef>
              <a:buNone/>
              <a:defRPr sz="1600">
                <a:solidFill>
                  <a:schemeClr val="bg1"/>
                </a:solidFill>
              </a:defRPr>
            </a:lvl1pPr>
            <a:lvl2pPr marL="457189" indent="0" algn="ctr">
              <a:buNone/>
              <a:defRPr/>
            </a:lvl2pPr>
            <a:lvl3pPr marL="914378" indent="0" algn="ctr">
              <a:buNone/>
              <a:defRPr/>
            </a:lvl3pPr>
            <a:lvl4pPr marL="1371566" indent="0" algn="ctr">
              <a:buNone/>
              <a:defRPr/>
            </a:lvl4pPr>
            <a:lvl5pPr marL="1828754" indent="0" algn="ctr">
              <a:buNone/>
              <a:defRPr/>
            </a:lvl5pPr>
          </a:lstStyle>
          <a:p>
            <a:pPr lvl="0"/>
            <a:r>
              <a:rPr lang="en-US"/>
              <a:t>Click to edit Master text styles</a:t>
            </a:r>
          </a:p>
        </p:txBody>
      </p:sp>
    </p:spTree>
    <p:extLst>
      <p:ext uri="{BB962C8B-B14F-4D97-AF65-F5344CB8AC3E}">
        <p14:creationId xmlns:p14="http://schemas.microsoft.com/office/powerpoint/2010/main" val="318376903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Graphic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9"/>
          <p:cNvSpPr>
            <a:spLocks noGrp="1"/>
          </p:cNvSpPr>
          <p:nvPr>
            <p:ph type="body" sz="quarter" idx="11"/>
          </p:nvPr>
        </p:nvSpPr>
        <p:spPr>
          <a:xfrm>
            <a:off x="320040" y="1188720"/>
            <a:ext cx="8412480" cy="5018405"/>
          </a:xfrm>
        </p:spPr>
        <p:txBody>
          <a:bodyPr lIns="640080"/>
          <a:lstStyle>
            <a:lvl1pPr marL="0" marR="0" indent="0" algn="l" defTabSz="914270" rtl="0" eaLnBrk="1" fontAlgn="auto" latinLnBrk="0" hangingPunct="1">
              <a:lnSpc>
                <a:spcPct val="100000"/>
              </a:lnSpc>
              <a:spcBef>
                <a:spcPts val="2400"/>
              </a:spcBef>
              <a:spcAft>
                <a:spcPts val="0"/>
              </a:spcAft>
              <a:buClrTx/>
              <a:buSzTx/>
              <a:buFontTx/>
              <a:buNone/>
              <a:tabLst/>
              <a:defRPr/>
            </a:lvl1pPr>
          </a:lstStyle>
          <a:p>
            <a:pPr lvl="0"/>
            <a:r>
              <a:rPr lang="en-US"/>
              <a:t>Click to edit Master text styles</a:t>
            </a:r>
          </a:p>
        </p:txBody>
      </p:sp>
      <p:sp>
        <p:nvSpPr>
          <p:cNvPr id="4" name="Text Placeholder 16">
            <a:extLst>
              <a:ext uri="{FF2B5EF4-FFF2-40B4-BE49-F238E27FC236}">
                <a16:creationId xmlns:a16="http://schemas.microsoft.com/office/drawing/2014/main" id="{7D480D97-0CAB-4489-A0E9-6DCDB10E531A}"/>
              </a:ext>
            </a:extLst>
          </p:cNvPr>
          <p:cNvSpPr>
            <a:spLocks noGrp="1"/>
          </p:cNvSpPr>
          <p:nvPr>
            <p:ph type="body" sz="quarter" idx="26"/>
          </p:nvPr>
        </p:nvSpPr>
        <p:spPr>
          <a:xfrm>
            <a:off x="313593" y="6506291"/>
            <a:ext cx="7916008" cy="123111"/>
          </a:xfrm>
        </p:spPr>
        <p:txBody>
          <a:bodyPr wrap="square" tIns="0" bIns="0" anchor="b" anchorCtr="0">
            <a:spAutoFit/>
          </a:bodyPr>
          <a:lstStyle>
            <a:lvl1pPr marL="0" indent="0">
              <a:buNone/>
              <a:defRPr sz="800">
                <a:solidFill>
                  <a:srgbClr val="4D4D4D"/>
                </a:solidFill>
              </a:defRPr>
            </a:lvl1pPr>
          </a:lstStyle>
          <a:p>
            <a:pPr lvl="0"/>
            <a:r>
              <a:rPr lang="en-US"/>
              <a:t>Edit Master text styles</a:t>
            </a:r>
          </a:p>
        </p:txBody>
      </p:sp>
    </p:spTree>
    <p:extLst>
      <p:ext uri="{BB962C8B-B14F-4D97-AF65-F5344CB8AC3E}">
        <p14:creationId xmlns:p14="http://schemas.microsoft.com/office/powerpoint/2010/main" val="414635457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har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hasCustomPrompt="1"/>
          </p:nvPr>
        </p:nvSpPr>
        <p:spPr>
          <a:xfrm>
            <a:off x="322112" y="806335"/>
            <a:ext cx="8412480" cy="646319"/>
          </a:xfrm>
        </p:spPr>
        <p:txBody>
          <a:bodyPr wrap="square">
            <a:spAutoFit/>
          </a:bodyPr>
          <a:lstStyle>
            <a:lvl1pPr marL="0" indent="0">
              <a:spcBef>
                <a:spcPts val="0"/>
              </a:spcBef>
              <a:buNone/>
              <a:defRPr sz="1800">
                <a:solidFill>
                  <a:srgbClr val="407EB6"/>
                </a:solidFill>
              </a:defRPr>
            </a:lvl1pPr>
          </a:lstStyle>
          <a:p>
            <a:pPr lvl="0"/>
            <a:r>
              <a:rPr lang="en-US"/>
              <a:t>Click to edit Master </a:t>
            </a:r>
            <a:br>
              <a:rPr lang="en-US"/>
            </a:br>
            <a:r>
              <a:rPr lang="en-US"/>
              <a:t>text styles</a:t>
            </a:r>
          </a:p>
        </p:txBody>
      </p:sp>
      <p:sp>
        <p:nvSpPr>
          <p:cNvPr id="4" name="Chart Placeholder 3">
            <a:extLst>
              <a:ext uri="{FF2B5EF4-FFF2-40B4-BE49-F238E27FC236}">
                <a16:creationId xmlns:a16="http://schemas.microsoft.com/office/drawing/2014/main" id="{F9512766-5443-4020-B9D5-BA3ECF1CE399}"/>
              </a:ext>
            </a:extLst>
          </p:cNvPr>
          <p:cNvSpPr>
            <a:spLocks noGrp="1"/>
          </p:cNvSpPr>
          <p:nvPr>
            <p:ph type="chart" sz="quarter" idx="11"/>
          </p:nvPr>
        </p:nvSpPr>
        <p:spPr>
          <a:xfrm>
            <a:off x="431203" y="1811867"/>
            <a:ext cx="3811588" cy="3886200"/>
          </a:xfrm>
        </p:spPr>
        <p:txBody>
          <a:bodyPr/>
          <a:lstStyle/>
          <a:p>
            <a:endParaRPr lang="en-US"/>
          </a:p>
        </p:txBody>
      </p:sp>
      <p:sp>
        <p:nvSpPr>
          <p:cNvPr id="7" name="Chart Placeholder 3">
            <a:extLst>
              <a:ext uri="{FF2B5EF4-FFF2-40B4-BE49-F238E27FC236}">
                <a16:creationId xmlns:a16="http://schemas.microsoft.com/office/drawing/2014/main" id="{AA6A6F80-6F5E-4275-BA06-5E2F39D6309E}"/>
              </a:ext>
            </a:extLst>
          </p:cNvPr>
          <p:cNvSpPr>
            <a:spLocks noGrp="1"/>
          </p:cNvSpPr>
          <p:nvPr>
            <p:ph type="chart" sz="quarter" idx="12"/>
          </p:nvPr>
        </p:nvSpPr>
        <p:spPr>
          <a:xfrm>
            <a:off x="4682529" y="1811867"/>
            <a:ext cx="3811588" cy="3886200"/>
          </a:xfrm>
        </p:spPr>
        <p:txBody>
          <a:bodyPr/>
          <a:lstStyle/>
          <a:p>
            <a:endParaRPr lang="en-US"/>
          </a:p>
        </p:txBody>
      </p:sp>
      <p:sp>
        <p:nvSpPr>
          <p:cNvPr id="8" name="Text Placeholder 16">
            <a:extLst>
              <a:ext uri="{FF2B5EF4-FFF2-40B4-BE49-F238E27FC236}">
                <a16:creationId xmlns:a16="http://schemas.microsoft.com/office/drawing/2014/main" id="{A6DF041B-D981-4350-A214-0395E41474A8}"/>
              </a:ext>
            </a:extLst>
          </p:cNvPr>
          <p:cNvSpPr>
            <a:spLocks noGrp="1"/>
          </p:cNvSpPr>
          <p:nvPr>
            <p:ph type="body" sz="quarter" idx="26"/>
          </p:nvPr>
        </p:nvSpPr>
        <p:spPr>
          <a:xfrm>
            <a:off x="313593" y="6506294"/>
            <a:ext cx="8065008" cy="123111"/>
          </a:xfrm>
        </p:spPr>
        <p:txBody>
          <a:bodyPr wrap="square" tIns="0" bIns="0" anchor="b" anchorCtr="0">
            <a:spAutoFit/>
          </a:bodyPr>
          <a:lstStyle>
            <a:lvl1pPr marL="0" indent="0" algn="just">
              <a:spcBef>
                <a:spcPts val="0"/>
              </a:spcBef>
              <a:buNone/>
              <a:defRPr sz="800">
                <a:solidFill>
                  <a:srgbClr val="4D4D4D"/>
                </a:solidFill>
              </a:defRPr>
            </a:lvl1pPr>
          </a:lstStyle>
          <a:p>
            <a:pPr lvl="0"/>
            <a:r>
              <a:rPr lang="en-US"/>
              <a:t>Edit Master text styles</a:t>
            </a:r>
          </a:p>
        </p:txBody>
      </p:sp>
    </p:spTree>
    <p:extLst>
      <p:ext uri="{BB962C8B-B14F-4D97-AF65-F5344CB8AC3E}">
        <p14:creationId xmlns:p14="http://schemas.microsoft.com/office/powerpoint/2010/main" val="81022845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One Chart">
    <p:spTree>
      <p:nvGrpSpPr>
        <p:cNvPr id="1" name=""/>
        <p:cNvGrpSpPr/>
        <p:nvPr/>
      </p:nvGrpSpPr>
      <p:grpSpPr>
        <a:xfrm>
          <a:off x="0" y="0"/>
          <a:ext cx="0" cy="0"/>
          <a:chOff x="0" y="0"/>
          <a:chExt cx="0" cy="0"/>
        </a:xfrm>
      </p:grpSpPr>
      <p:sp>
        <p:nvSpPr>
          <p:cNvPr id="4" name="Chart Placeholder 3">
            <a:extLst>
              <a:ext uri="{FF2B5EF4-FFF2-40B4-BE49-F238E27FC236}">
                <a16:creationId xmlns:a16="http://schemas.microsoft.com/office/drawing/2014/main" id="{F9512766-5443-4020-B9D5-BA3ECF1CE399}"/>
              </a:ext>
            </a:extLst>
          </p:cNvPr>
          <p:cNvSpPr>
            <a:spLocks noGrp="1"/>
          </p:cNvSpPr>
          <p:nvPr>
            <p:ph type="chart" sz="quarter" idx="11"/>
          </p:nvPr>
        </p:nvSpPr>
        <p:spPr>
          <a:xfrm>
            <a:off x="418785" y="1811867"/>
            <a:ext cx="8318665" cy="3886200"/>
          </a:xfrm>
        </p:spPr>
        <p:txBody>
          <a:bodyPr/>
          <a:lstStyle/>
          <a:p>
            <a:endParaRPr lang="en-US"/>
          </a:p>
        </p:txBody>
      </p:sp>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hasCustomPrompt="1"/>
          </p:nvPr>
        </p:nvSpPr>
        <p:spPr>
          <a:xfrm>
            <a:off x="322112" y="806335"/>
            <a:ext cx="8415339" cy="646319"/>
          </a:xfrm>
        </p:spPr>
        <p:txBody>
          <a:bodyPr wrap="square">
            <a:spAutoFit/>
          </a:bodyPr>
          <a:lstStyle>
            <a:lvl1pPr marL="0" indent="0">
              <a:spcBef>
                <a:spcPts val="0"/>
              </a:spcBef>
              <a:buNone/>
              <a:defRPr sz="1800">
                <a:solidFill>
                  <a:srgbClr val="407EB6"/>
                </a:solidFill>
              </a:defRPr>
            </a:lvl1pPr>
          </a:lstStyle>
          <a:p>
            <a:pPr lvl="0"/>
            <a:r>
              <a:rPr lang="en-US"/>
              <a:t>Click to edit Master </a:t>
            </a:r>
            <a:br>
              <a:rPr lang="en-US"/>
            </a:br>
            <a:r>
              <a:rPr lang="en-US"/>
              <a:t>text styles</a:t>
            </a:r>
          </a:p>
        </p:txBody>
      </p:sp>
      <p:sp>
        <p:nvSpPr>
          <p:cNvPr id="8" name="Text Placeholder 16">
            <a:extLst>
              <a:ext uri="{FF2B5EF4-FFF2-40B4-BE49-F238E27FC236}">
                <a16:creationId xmlns:a16="http://schemas.microsoft.com/office/drawing/2014/main" id="{A6DF041B-D981-4350-A214-0395E41474A8}"/>
              </a:ext>
            </a:extLst>
          </p:cNvPr>
          <p:cNvSpPr>
            <a:spLocks noGrp="1"/>
          </p:cNvSpPr>
          <p:nvPr>
            <p:ph type="body" sz="quarter" idx="26"/>
          </p:nvPr>
        </p:nvSpPr>
        <p:spPr>
          <a:xfrm>
            <a:off x="313593" y="6506294"/>
            <a:ext cx="8065008" cy="123111"/>
          </a:xfrm>
        </p:spPr>
        <p:txBody>
          <a:bodyPr wrap="square" tIns="0" bIns="0" anchor="b" anchorCtr="0">
            <a:spAutoFit/>
          </a:bodyPr>
          <a:lstStyle>
            <a:lvl1pPr marL="0" indent="0" algn="just">
              <a:spcBef>
                <a:spcPts val="0"/>
              </a:spcBef>
              <a:buNone/>
              <a:defRPr sz="800">
                <a:solidFill>
                  <a:srgbClr val="4D4D4D"/>
                </a:solidFill>
              </a:defRPr>
            </a:lvl1pPr>
          </a:lstStyle>
          <a:p>
            <a:pPr lvl="0"/>
            <a:r>
              <a:rPr lang="en-US"/>
              <a:t>Edit Master text styles</a:t>
            </a:r>
          </a:p>
        </p:txBody>
      </p:sp>
    </p:spTree>
    <p:extLst>
      <p:ext uri="{BB962C8B-B14F-4D97-AF65-F5344CB8AC3E}">
        <p14:creationId xmlns:p14="http://schemas.microsoft.com/office/powerpoint/2010/main" val="46182015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erformance Call 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E85FA42-1107-4A30-AF52-EC2C7D069925}"/>
              </a:ext>
            </a:extLst>
          </p:cNvPr>
          <p:cNvSpPr/>
          <p:nvPr userDrawn="1"/>
        </p:nvSpPr>
        <p:spPr>
          <a:xfrm>
            <a:off x="6375400" y="0"/>
            <a:ext cx="276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 name="Rectangle 25">
            <a:extLst>
              <a:ext uri="{FF2B5EF4-FFF2-40B4-BE49-F238E27FC236}">
                <a16:creationId xmlns:a16="http://schemas.microsoft.com/office/drawing/2014/main" id="{EDC51ED5-925C-4ECC-858A-4CF9ABADEFEA}"/>
              </a:ext>
            </a:extLst>
          </p:cNvPr>
          <p:cNvSpPr/>
          <p:nvPr userDrawn="1"/>
        </p:nvSpPr>
        <p:spPr>
          <a:xfrm>
            <a:off x="6549694" y="205741"/>
            <a:ext cx="2420015" cy="6364393"/>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2" name="Title 1"/>
          <p:cNvSpPr>
            <a:spLocks noGrp="1"/>
          </p:cNvSpPr>
          <p:nvPr>
            <p:ph type="title"/>
          </p:nvPr>
        </p:nvSpPr>
        <p:spPr>
          <a:xfrm>
            <a:off x="320677" y="236056"/>
            <a:ext cx="5745403" cy="323149"/>
          </a:xfrm>
        </p:spPr>
        <p:txBody>
          <a:bodyPr/>
          <a:lstStyle/>
          <a:p>
            <a:r>
              <a:rPr lang="en-US"/>
              <a:t>Click to edit Master title style</a:t>
            </a:r>
          </a:p>
        </p:txBody>
      </p:sp>
      <p:sp>
        <p:nvSpPr>
          <p:cNvPr id="6" name="Text Placeholder 5"/>
          <p:cNvSpPr>
            <a:spLocks noGrp="1"/>
          </p:cNvSpPr>
          <p:nvPr>
            <p:ph type="body" sz="quarter" idx="10" hasCustomPrompt="1"/>
          </p:nvPr>
        </p:nvSpPr>
        <p:spPr>
          <a:xfrm>
            <a:off x="322112" y="806334"/>
            <a:ext cx="5745403" cy="369320"/>
          </a:xfrm>
        </p:spPr>
        <p:txBody>
          <a:bodyPr wrap="square">
            <a:spAutoFit/>
          </a:bodyPr>
          <a:lstStyle>
            <a:lvl1pPr marL="0" indent="0">
              <a:lnSpc>
                <a:spcPct val="100000"/>
              </a:lnSpc>
              <a:spcBef>
                <a:spcPts val="0"/>
              </a:spcBef>
              <a:buNone/>
              <a:defRPr sz="1800">
                <a:solidFill>
                  <a:srgbClr val="407EB6"/>
                </a:solidFill>
              </a:defRPr>
            </a:lvl1pPr>
          </a:lstStyle>
          <a:p>
            <a:pPr lvl="0"/>
            <a:r>
              <a:rPr lang="en-US"/>
              <a:t>Click to edit Master text styles</a:t>
            </a:r>
          </a:p>
        </p:txBody>
      </p:sp>
      <p:sp>
        <p:nvSpPr>
          <p:cNvPr id="5" name="Text Placeholder 16">
            <a:extLst>
              <a:ext uri="{FF2B5EF4-FFF2-40B4-BE49-F238E27FC236}">
                <a16:creationId xmlns:a16="http://schemas.microsoft.com/office/drawing/2014/main" id="{00C93E24-8698-467B-8C9B-4CD2768CAA6F}"/>
              </a:ext>
            </a:extLst>
          </p:cNvPr>
          <p:cNvSpPr>
            <a:spLocks noGrp="1"/>
          </p:cNvSpPr>
          <p:nvPr>
            <p:ph type="body" sz="quarter" idx="26"/>
          </p:nvPr>
        </p:nvSpPr>
        <p:spPr>
          <a:xfrm>
            <a:off x="313591" y="6506290"/>
            <a:ext cx="5751576" cy="123111"/>
          </a:xfrm>
        </p:spPr>
        <p:txBody>
          <a:bodyPr wrap="square" tIns="0" bIns="0" anchor="b" anchorCtr="0">
            <a:spAutoFit/>
          </a:bodyPr>
          <a:lstStyle>
            <a:lvl1pPr marL="0" indent="0" algn="just">
              <a:spcBef>
                <a:spcPts val="0"/>
              </a:spcBef>
              <a:buNone/>
              <a:defRPr sz="800">
                <a:solidFill>
                  <a:srgbClr val="4D4D4D"/>
                </a:solidFill>
              </a:defRPr>
            </a:lvl1pPr>
          </a:lstStyle>
          <a:p>
            <a:pPr lvl="0"/>
            <a:r>
              <a:rPr lang="en-US"/>
              <a:t>Edit Master text styles</a:t>
            </a:r>
          </a:p>
        </p:txBody>
      </p:sp>
      <p:sp>
        <p:nvSpPr>
          <p:cNvPr id="7" name="Text Placeholder 6">
            <a:extLst>
              <a:ext uri="{FF2B5EF4-FFF2-40B4-BE49-F238E27FC236}">
                <a16:creationId xmlns:a16="http://schemas.microsoft.com/office/drawing/2014/main" id="{22962753-2545-4AC3-9BE7-DF6B898E945A}"/>
              </a:ext>
            </a:extLst>
          </p:cNvPr>
          <p:cNvSpPr>
            <a:spLocks noGrp="1"/>
          </p:cNvSpPr>
          <p:nvPr>
            <p:ph type="body" sz="quarter" idx="27" hasCustomPrompt="1"/>
          </p:nvPr>
        </p:nvSpPr>
        <p:spPr>
          <a:xfrm>
            <a:off x="314326" y="1538288"/>
            <a:ext cx="5754393" cy="498586"/>
          </a:xfrm>
        </p:spPr>
        <p:txBody>
          <a:bodyPr wrap="square">
            <a:spAutoFit/>
          </a:bodyPr>
          <a:lstStyle>
            <a:lvl1pPr>
              <a:spcBef>
                <a:spcPts val="1800"/>
              </a:spcBef>
              <a:defRPr sz="1200"/>
            </a:lvl1pPr>
            <a:lvl2pPr marL="640064" indent="-182876">
              <a:defRPr sz="1200"/>
            </a:lvl2pPr>
          </a:lstStyle>
          <a:p>
            <a:pPr lvl="0"/>
            <a:r>
              <a:rPr lang="en-US"/>
              <a:t>Edit Master text styles</a:t>
            </a:r>
          </a:p>
          <a:p>
            <a:pPr lvl="1"/>
            <a:r>
              <a:rPr lang="en-US"/>
              <a:t>Second level</a:t>
            </a:r>
          </a:p>
        </p:txBody>
      </p:sp>
      <p:sp>
        <p:nvSpPr>
          <p:cNvPr id="12" name="Rectangle 11">
            <a:extLst>
              <a:ext uri="{FF2B5EF4-FFF2-40B4-BE49-F238E27FC236}">
                <a16:creationId xmlns:a16="http://schemas.microsoft.com/office/drawing/2014/main" id="{6E3DF18F-7F34-48A2-9103-762D16FAD3A7}"/>
              </a:ext>
            </a:extLst>
          </p:cNvPr>
          <p:cNvSpPr/>
          <p:nvPr userDrawn="1"/>
        </p:nvSpPr>
        <p:spPr>
          <a:xfrm>
            <a:off x="8549640" y="6455664"/>
            <a:ext cx="594360" cy="2468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rgbClr val="FFFFFF"/>
                </a:solidFill>
              </a:ln>
            </a:endParaRPr>
          </a:p>
        </p:txBody>
      </p:sp>
      <p:sp>
        <p:nvSpPr>
          <p:cNvPr id="13" name="TextBox 12">
            <a:extLst>
              <a:ext uri="{FF2B5EF4-FFF2-40B4-BE49-F238E27FC236}">
                <a16:creationId xmlns:a16="http://schemas.microsoft.com/office/drawing/2014/main" id="{969F2FBC-721B-4841-A014-B4F9E7BACD90}"/>
              </a:ext>
            </a:extLst>
          </p:cNvPr>
          <p:cNvSpPr txBox="1"/>
          <p:nvPr userDrawn="1"/>
        </p:nvSpPr>
        <p:spPr>
          <a:xfrm>
            <a:off x="8413529" y="6457243"/>
            <a:ext cx="456625" cy="246199"/>
          </a:xfrm>
          <a:prstGeom prst="rect">
            <a:avLst/>
          </a:prstGeom>
          <a:noFill/>
        </p:spPr>
        <p:txBody>
          <a:bodyPr lIns="91418" tIns="45709" rIns="91418" bIns="45709">
            <a:spAutoFit/>
          </a:bodyPr>
          <a:lstStyle/>
          <a:p>
            <a:pPr algn="r">
              <a:defRPr/>
            </a:pPr>
            <a:fld id="{8FEFE55B-85C4-4BC4-88C1-C59EB6D90C86}" type="slidenum">
              <a:rPr lang="en-CA" sz="1000" b="1">
                <a:solidFill>
                  <a:schemeClr val="tx2"/>
                </a:solidFill>
                <a:latin typeface="Arial" charset="0"/>
              </a:rPr>
              <a:pPr algn="r">
                <a:defRPr/>
              </a:pPr>
              <a:t>‹#›</a:t>
            </a:fld>
            <a:endParaRPr lang="en-CA" sz="1000" b="1">
              <a:solidFill>
                <a:schemeClr val="tx2"/>
              </a:solidFill>
              <a:latin typeface="Arial" charset="0"/>
            </a:endParaRPr>
          </a:p>
        </p:txBody>
      </p:sp>
      <p:sp>
        <p:nvSpPr>
          <p:cNvPr id="17" name="Text Placeholder 8">
            <a:extLst>
              <a:ext uri="{FF2B5EF4-FFF2-40B4-BE49-F238E27FC236}">
                <a16:creationId xmlns:a16="http://schemas.microsoft.com/office/drawing/2014/main" id="{72AD3E56-A459-4127-B373-DC6D5DBF3F1E}"/>
              </a:ext>
            </a:extLst>
          </p:cNvPr>
          <p:cNvSpPr>
            <a:spLocks noGrp="1"/>
          </p:cNvSpPr>
          <p:nvPr>
            <p:ph type="body" sz="quarter" idx="16" hasCustomPrompt="1"/>
          </p:nvPr>
        </p:nvSpPr>
        <p:spPr>
          <a:xfrm>
            <a:off x="6913642" y="1543168"/>
            <a:ext cx="1692116" cy="553998"/>
          </a:xfrm>
        </p:spPr>
        <p:txBody>
          <a:bodyPr wrap="square" lIns="0" tIns="0" rIns="0" bIns="0">
            <a:spAutoFit/>
          </a:bodyPr>
          <a:lstStyle>
            <a:lvl1pPr marL="0" indent="0" algn="ctr">
              <a:buNone/>
              <a:defRPr sz="3600" b="1" cap="all" baseline="0">
                <a:solidFill>
                  <a:schemeClr val="bg1"/>
                </a:solidFill>
                <a:latin typeface="+mn-lt"/>
              </a:defRPr>
            </a:lvl1pPr>
            <a:lvl2pPr marL="457292" indent="0">
              <a:buNone/>
              <a:defRPr/>
            </a:lvl2pPr>
          </a:lstStyle>
          <a:p>
            <a:pPr lvl="0"/>
            <a:r>
              <a:rPr lang="en-US"/>
              <a:t>$%</a:t>
            </a:r>
          </a:p>
        </p:txBody>
      </p:sp>
      <p:sp>
        <p:nvSpPr>
          <p:cNvPr id="18" name="Text Placeholder 12">
            <a:extLst>
              <a:ext uri="{FF2B5EF4-FFF2-40B4-BE49-F238E27FC236}">
                <a16:creationId xmlns:a16="http://schemas.microsoft.com/office/drawing/2014/main" id="{65179245-F480-4948-AC5B-D75E55A384FB}"/>
              </a:ext>
            </a:extLst>
          </p:cNvPr>
          <p:cNvSpPr>
            <a:spLocks noGrp="1"/>
          </p:cNvSpPr>
          <p:nvPr>
            <p:ph type="body" sz="quarter" idx="28" hasCustomPrompt="1"/>
          </p:nvPr>
        </p:nvSpPr>
        <p:spPr>
          <a:xfrm>
            <a:off x="6913642" y="2111985"/>
            <a:ext cx="1692116" cy="161583"/>
          </a:xfrm>
        </p:spPr>
        <p:txBody>
          <a:bodyPr lIns="0" tIns="0" rIns="0" bIns="0">
            <a:spAutoFit/>
          </a:bodyPr>
          <a:lstStyle>
            <a:lvl1pPr marL="0" indent="0" algn="ctr">
              <a:lnSpc>
                <a:spcPct val="100000"/>
              </a:lnSpc>
              <a:spcBef>
                <a:spcPts val="0"/>
              </a:spcBef>
              <a:buNone/>
              <a:defRPr sz="1050" cap="all" spc="0" baseline="0">
                <a:solidFill>
                  <a:schemeClr val="bg1"/>
                </a:solidFill>
                <a:latin typeface="+mn-lt"/>
              </a:defRPr>
            </a:lvl1pPr>
          </a:lstStyle>
          <a:p>
            <a:pPr lvl="0"/>
            <a:r>
              <a:rPr lang="en-US"/>
              <a:t>Edit Master text</a:t>
            </a:r>
          </a:p>
        </p:txBody>
      </p:sp>
      <p:sp>
        <p:nvSpPr>
          <p:cNvPr id="19" name="Text Placeholder 8">
            <a:extLst>
              <a:ext uri="{FF2B5EF4-FFF2-40B4-BE49-F238E27FC236}">
                <a16:creationId xmlns:a16="http://schemas.microsoft.com/office/drawing/2014/main" id="{61F1BC4D-C209-4AE4-AECF-B6A4BB27B1B1}"/>
              </a:ext>
            </a:extLst>
          </p:cNvPr>
          <p:cNvSpPr>
            <a:spLocks noGrp="1"/>
          </p:cNvSpPr>
          <p:nvPr>
            <p:ph type="body" sz="quarter" idx="29" hasCustomPrompt="1"/>
          </p:nvPr>
        </p:nvSpPr>
        <p:spPr>
          <a:xfrm>
            <a:off x="6913642" y="3104833"/>
            <a:ext cx="1692116" cy="553998"/>
          </a:xfrm>
        </p:spPr>
        <p:txBody>
          <a:bodyPr wrap="square" lIns="0" tIns="0" rIns="0" bIns="0">
            <a:spAutoFit/>
          </a:bodyPr>
          <a:lstStyle>
            <a:lvl1pPr marL="0" indent="0" algn="ctr">
              <a:buNone/>
              <a:defRPr sz="3600" b="1" cap="all" baseline="0">
                <a:solidFill>
                  <a:schemeClr val="bg1"/>
                </a:solidFill>
                <a:latin typeface="+mn-lt"/>
              </a:defRPr>
            </a:lvl1pPr>
            <a:lvl2pPr marL="457292" indent="0">
              <a:buNone/>
              <a:defRPr/>
            </a:lvl2pPr>
          </a:lstStyle>
          <a:p>
            <a:pPr lvl="0"/>
            <a:r>
              <a:rPr lang="en-US"/>
              <a:t>$%</a:t>
            </a:r>
          </a:p>
        </p:txBody>
      </p:sp>
      <p:sp>
        <p:nvSpPr>
          <p:cNvPr id="20" name="Text Placeholder 12">
            <a:extLst>
              <a:ext uri="{FF2B5EF4-FFF2-40B4-BE49-F238E27FC236}">
                <a16:creationId xmlns:a16="http://schemas.microsoft.com/office/drawing/2014/main" id="{1D71C966-715B-41FB-95D1-07495C1EB7EE}"/>
              </a:ext>
            </a:extLst>
          </p:cNvPr>
          <p:cNvSpPr>
            <a:spLocks noGrp="1"/>
          </p:cNvSpPr>
          <p:nvPr>
            <p:ph type="body" sz="quarter" idx="30" hasCustomPrompt="1"/>
          </p:nvPr>
        </p:nvSpPr>
        <p:spPr>
          <a:xfrm>
            <a:off x="6913642" y="3673650"/>
            <a:ext cx="1692116" cy="161583"/>
          </a:xfrm>
        </p:spPr>
        <p:txBody>
          <a:bodyPr lIns="0" tIns="0" rIns="0" bIns="0">
            <a:spAutoFit/>
          </a:bodyPr>
          <a:lstStyle>
            <a:lvl1pPr marL="0" indent="0" algn="ctr">
              <a:lnSpc>
                <a:spcPct val="100000"/>
              </a:lnSpc>
              <a:spcBef>
                <a:spcPts val="0"/>
              </a:spcBef>
              <a:buNone/>
              <a:defRPr sz="1050" cap="all" spc="0" baseline="0">
                <a:solidFill>
                  <a:schemeClr val="bg1"/>
                </a:solidFill>
                <a:latin typeface="+mn-lt"/>
              </a:defRPr>
            </a:lvl1pPr>
          </a:lstStyle>
          <a:p>
            <a:pPr lvl="0"/>
            <a:r>
              <a:rPr lang="en-US"/>
              <a:t>Edit Master text</a:t>
            </a:r>
          </a:p>
        </p:txBody>
      </p:sp>
      <p:sp>
        <p:nvSpPr>
          <p:cNvPr id="22" name="Text Placeholder 8">
            <a:extLst>
              <a:ext uri="{FF2B5EF4-FFF2-40B4-BE49-F238E27FC236}">
                <a16:creationId xmlns:a16="http://schemas.microsoft.com/office/drawing/2014/main" id="{809B4186-BAE1-4C3A-8E65-CB93055FF1FC}"/>
              </a:ext>
            </a:extLst>
          </p:cNvPr>
          <p:cNvSpPr>
            <a:spLocks noGrp="1"/>
          </p:cNvSpPr>
          <p:nvPr>
            <p:ph type="body" sz="quarter" idx="33" hasCustomPrompt="1"/>
          </p:nvPr>
        </p:nvSpPr>
        <p:spPr>
          <a:xfrm>
            <a:off x="6913642" y="4713449"/>
            <a:ext cx="1692116" cy="553998"/>
          </a:xfrm>
        </p:spPr>
        <p:txBody>
          <a:bodyPr wrap="square" lIns="0" tIns="0" rIns="0" bIns="0">
            <a:spAutoFit/>
          </a:bodyPr>
          <a:lstStyle>
            <a:lvl1pPr marL="0" indent="0" algn="ctr">
              <a:buNone/>
              <a:defRPr sz="3600" b="1" cap="all" baseline="0">
                <a:solidFill>
                  <a:schemeClr val="bg1"/>
                </a:solidFill>
                <a:latin typeface="+mn-lt"/>
              </a:defRPr>
            </a:lvl1pPr>
            <a:lvl2pPr marL="457292" indent="0">
              <a:buNone/>
              <a:defRPr/>
            </a:lvl2pPr>
          </a:lstStyle>
          <a:p>
            <a:pPr lvl="0"/>
            <a:r>
              <a:rPr lang="en-US"/>
              <a:t>$%</a:t>
            </a:r>
          </a:p>
        </p:txBody>
      </p:sp>
      <p:sp>
        <p:nvSpPr>
          <p:cNvPr id="23" name="Text Placeholder 12">
            <a:extLst>
              <a:ext uri="{FF2B5EF4-FFF2-40B4-BE49-F238E27FC236}">
                <a16:creationId xmlns:a16="http://schemas.microsoft.com/office/drawing/2014/main" id="{D893B207-9203-46AB-B4CE-0280E4E93024}"/>
              </a:ext>
            </a:extLst>
          </p:cNvPr>
          <p:cNvSpPr>
            <a:spLocks noGrp="1"/>
          </p:cNvSpPr>
          <p:nvPr>
            <p:ph type="body" sz="quarter" idx="34" hasCustomPrompt="1"/>
          </p:nvPr>
        </p:nvSpPr>
        <p:spPr>
          <a:xfrm>
            <a:off x="6913642" y="5282266"/>
            <a:ext cx="1692116" cy="161583"/>
          </a:xfrm>
        </p:spPr>
        <p:txBody>
          <a:bodyPr lIns="0" tIns="0" rIns="0" bIns="0">
            <a:spAutoFit/>
          </a:bodyPr>
          <a:lstStyle>
            <a:lvl1pPr marL="0" indent="0" algn="ctr">
              <a:lnSpc>
                <a:spcPct val="100000"/>
              </a:lnSpc>
              <a:spcBef>
                <a:spcPts val="0"/>
              </a:spcBef>
              <a:buNone/>
              <a:defRPr sz="1050" cap="all" spc="0" baseline="0">
                <a:solidFill>
                  <a:schemeClr val="bg1"/>
                </a:solidFill>
                <a:latin typeface="+mn-lt"/>
              </a:defRPr>
            </a:lvl1pPr>
          </a:lstStyle>
          <a:p>
            <a:pPr lvl="0"/>
            <a:r>
              <a:rPr lang="en-US"/>
              <a:t>Edit Master text</a:t>
            </a:r>
          </a:p>
        </p:txBody>
      </p:sp>
      <p:cxnSp>
        <p:nvCxnSpPr>
          <p:cNvPr id="25" name="Straight Connector 24">
            <a:extLst>
              <a:ext uri="{FF2B5EF4-FFF2-40B4-BE49-F238E27FC236}">
                <a16:creationId xmlns:a16="http://schemas.microsoft.com/office/drawing/2014/main" id="{3C0688FE-1953-4DB0-8241-D8C9FE5B0749}"/>
              </a:ext>
            </a:extLst>
          </p:cNvPr>
          <p:cNvCxnSpPr/>
          <p:nvPr userDrawn="1"/>
        </p:nvCxnSpPr>
        <p:spPr>
          <a:xfrm>
            <a:off x="7517201" y="2714016"/>
            <a:ext cx="485001" cy="0"/>
          </a:xfrm>
          <a:prstGeom prst="line">
            <a:avLst/>
          </a:prstGeom>
          <a:ln w="9525"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A2B5DD15-EFBB-4B71-B22C-E7046CDCD79D}"/>
              </a:ext>
            </a:extLst>
          </p:cNvPr>
          <p:cNvCxnSpPr/>
          <p:nvPr userDrawn="1"/>
        </p:nvCxnSpPr>
        <p:spPr>
          <a:xfrm>
            <a:off x="7517201" y="4335957"/>
            <a:ext cx="485001" cy="0"/>
          </a:xfrm>
          <a:prstGeom prst="line">
            <a:avLst/>
          </a:prstGeom>
          <a:ln w="9525" cmpd="sng">
            <a:solidFill>
              <a:schemeClr val="accent3"/>
            </a:solidFill>
          </a:ln>
          <a:effectLst/>
        </p:spPr>
        <p:style>
          <a:lnRef idx="2">
            <a:schemeClr val="accent1"/>
          </a:lnRef>
          <a:fillRef idx="0">
            <a:schemeClr val="accent1"/>
          </a:fillRef>
          <a:effectRef idx="1">
            <a:schemeClr val="accent1"/>
          </a:effectRef>
          <a:fontRef idx="minor">
            <a:schemeClr val="tx1"/>
          </a:fontRef>
        </p:style>
      </p:cxnSp>
      <p:pic>
        <p:nvPicPr>
          <p:cNvPr id="21" name="Picture 20">
            <a:extLst>
              <a:ext uri="{FF2B5EF4-FFF2-40B4-BE49-F238E27FC236}">
                <a16:creationId xmlns:a16="http://schemas.microsoft.com/office/drawing/2014/main" id="{DBCDBF2A-9712-41EC-BDB7-C6750FAA206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8067482" y="339148"/>
            <a:ext cx="732084" cy="109728"/>
          </a:xfrm>
          <a:prstGeom prst="rect">
            <a:avLst/>
          </a:prstGeom>
        </p:spPr>
      </p:pic>
    </p:spTree>
    <p:extLst>
      <p:ext uri="{BB962C8B-B14F-4D97-AF65-F5344CB8AC3E}">
        <p14:creationId xmlns:p14="http://schemas.microsoft.com/office/powerpoint/2010/main" val="256589369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Investment Spotlight">
    <p:spTree>
      <p:nvGrpSpPr>
        <p:cNvPr id="1" name=""/>
        <p:cNvGrpSpPr/>
        <p:nvPr/>
      </p:nvGrpSpPr>
      <p:grpSpPr>
        <a:xfrm>
          <a:off x="0" y="0"/>
          <a:ext cx="0" cy="0"/>
          <a:chOff x="0" y="0"/>
          <a:chExt cx="0" cy="0"/>
        </a:xfrm>
      </p:grpSpPr>
      <p:sp>
        <p:nvSpPr>
          <p:cNvPr id="38" name="Text Placeholder 5">
            <a:extLst>
              <a:ext uri="{FF2B5EF4-FFF2-40B4-BE49-F238E27FC236}">
                <a16:creationId xmlns:a16="http://schemas.microsoft.com/office/drawing/2014/main" id="{40B76C3C-5CC4-4C6E-82B2-4474DE7AEB49}"/>
              </a:ext>
            </a:extLst>
          </p:cNvPr>
          <p:cNvSpPr>
            <a:spLocks noGrp="1"/>
          </p:cNvSpPr>
          <p:nvPr>
            <p:ph type="body" sz="quarter" idx="34" hasCustomPrompt="1"/>
          </p:nvPr>
        </p:nvSpPr>
        <p:spPr>
          <a:xfrm>
            <a:off x="320675" y="478362"/>
            <a:ext cx="4407408" cy="369320"/>
          </a:xfrm>
          <a:solidFill>
            <a:schemeClr val="bg1"/>
          </a:solidFill>
        </p:spPr>
        <p:txBody>
          <a:bodyPr>
            <a:spAutoFit/>
          </a:bodyPr>
          <a:lstStyle>
            <a:lvl1pPr marL="0" indent="0">
              <a:buNone/>
              <a:defRPr sz="1800" b="0">
                <a:solidFill>
                  <a:schemeClr val="tx1"/>
                </a:solidFill>
              </a:defRPr>
            </a:lvl1pPr>
          </a:lstStyle>
          <a:p>
            <a:pPr lvl="0"/>
            <a:r>
              <a:rPr lang="en-US"/>
              <a:t>Click to edit Master text styles</a:t>
            </a:r>
          </a:p>
        </p:txBody>
      </p:sp>
      <p:sp>
        <p:nvSpPr>
          <p:cNvPr id="36" name="Text Placeholder 5">
            <a:extLst>
              <a:ext uri="{FF2B5EF4-FFF2-40B4-BE49-F238E27FC236}">
                <a16:creationId xmlns:a16="http://schemas.microsoft.com/office/drawing/2014/main" id="{C7A8BA5A-E81A-4322-8DD6-B1437CBFDAE3}"/>
              </a:ext>
            </a:extLst>
          </p:cNvPr>
          <p:cNvSpPr>
            <a:spLocks noGrp="1"/>
          </p:cNvSpPr>
          <p:nvPr>
            <p:ph type="body" sz="quarter" idx="33" hasCustomPrompt="1"/>
          </p:nvPr>
        </p:nvSpPr>
        <p:spPr>
          <a:xfrm>
            <a:off x="322112" y="967207"/>
            <a:ext cx="4407408" cy="369320"/>
          </a:xfrm>
        </p:spPr>
        <p:txBody>
          <a:bodyPr>
            <a:spAutoFit/>
          </a:bodyPr>
          <a:lstStyle>
            <a:lvl1pPr marL="0" indent="0">
              <a:spcBef>
                <a:spcPts val="0"/>
              </a:spcBef>
              <a:buNone/>
              <a:defRPr sz="1800">
                <a:solidFill>
                  <a:srgbClr val="407EB6"/>
                </a:solidFill>
              </a:defRPr>
            </a:lvl1pPr>
          </a:lstStyle>
          <a:p>
            <a:pPr lvl="0"/>
            <a:r>
              <a:rPr lang="en-US"/>
              <a:t>Click to edit Master text styles</a:t>
            </a:r>
          </a:p>
        </p:txBody>
      </p:sp>
      <p:sp>
        <p:nvSpPr>
          <p:cNvPr id="13" name="Rectangle 12">
            <a:extLst>
              <a:ext uri="{FF2B5EF4-FFF2-40B4-BE49-F238E27FC236}">
                <a16:creationId xmlns:a16="http://schemas.microsoft.com/office/drawing/2014/main" id="{AE32030C-B636-4F0F-9E6F-27CB56D643A2}"/>
              </a:ext>
            </a:extLst>
          </p:cNvPr>
          <p:cNvSpPr/>
          <p:nvPr userDrawn="1"/>
        </p:nvSpPr>
        <p:spPr>
          <a:xfrm>
            <a:off x="5153892" y="1045"/>
            <a:ext cx="399010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Picture Placeholder 5">
            <a:extLst>
              <a:ext uri="{FF2B5EF4-FFF2-40B4-BE49-F238E27FC236}">
                <a16:creationId xmlns:a16="http://schemas.microsoft.com/office/drawing/2014/main" id="{7028A417-71E0-4667-B952-03B71A0E5D67}"/>
              </a:ext>
            </a:extLst>
          </p:cNvPr>
          <p:cNvSpPr>
            <a:spLocks noGrp="1" noChangeAspect="1"/>
          </p:cNvSpPr>
          <p:nvPr>
            <p:ph type="pic" sz="quarter" idx="10"/>
          </p:nvPr>
        </p:nvSpPr>
        <p:spPr>
          <a:xfrm>
            <a:off x="5153891" y="967208"/>
            <a:ext cx="3990109" cy="2205946"/>
          </a:xfrm>
        </p:spPr>
        <p:txBody>
          <a:bodyPr/>
          <a:lstStyle/>
          <a:p>
            <a:endParaRPr lang="en-US"/>
          </a:p>
        </p:txBody>
      </p:sp>
      <p:sp>
        <p:nvSpPr>
          <p:cNvPr id="16" name="Text Placeholder 8">
            <a:extLst>
              <a:ext uri="{FF2B5EF4-FFF2-40B4-BE49-F238E27FC236}">
                <a16:creationId xmlns:a16="http://schemas.microsoft.com/office/drawing/2014/main" id="{06688511-16F8-4354-AA50-CB3EA994D299}"/>
              </a:ext>
            </a:extLst>
          </p:cNvPr>
          <p:cNvSpPr>
            <a:spLocks noGrp="1"/>
          </p:cNvSpPr>
          <p:nvPr>
            <p:ph type="body" sz="quarter" idx="16" hasCustomPrompt="1"/>
          </p:nvPr>
        </p:nvSpPr>
        <p:spPr>
          <a:xfrm>
            <a:off x="5346285" y="3407677"/>
            <a:ext cx="1692116" cy="369332"/>
          </a:xfrm>
        </p:spPr>
        <p:txBody>
          <a:bodyPr wrap="square" lIns="0" tIns="0" rIns="0" bIns="0">
            <a:spAutoFit/>
          </a:bodyPr>
          <a:lstStyle>
            <a:lvl1pPr marL="0" indent="0" algn="ctr">
              <a:buNone/>
              <a:defRPr sz="2400" b="1" cap="all" baseline="0">
                <a:solidFill>
                  <a:schemeClr val="bg1"/>
                </a:solidFill>
                <a:latin typeface="+mn-lt"/>
              </a:defRPr>
            </a:lvl1pPr>
            <a:lvl2pPr marL="457292" indent="0">
              <a:buNone/>
              <a:defRPr/>
            </a:lvl2pPr>
          </a:lstStyle>
          <a:p>
            <a:pPr lvl="0"/>
            <a:r>
              <a:rPr lang="en-US"/>
              <a:t>$%</a:t>
            </a:r>
          </a:p>
        </p:txBody>
      </p:sp>
      <p:sp>
        <p:nvSpPr>
          <p:cNvPr id="17" name="Text Placeholder 12">
            <a:extLst>
              <a:ext uri="{FF2B5EF4-FFF2-40B4-BE49-F238E27FC236}">
                <a16:creationId xmlns:a16="http://schemas.microsoft.com/office/drawing/2014/main" id="{21B205C3-32D2-4B14-9E7D-EE5C5D9DA8BE}"/>
              </a:ext>
            </a:extLst>
          </p:cNvPr>
          <p:cNvSpPr>
            <a:spLocks noGrp="1"/>
          </p:cNvSpPr>
          <p:nvPr>
            <p:ph type="body" sz="quarter" idx="28"/>
          </p:nvPr>
        </p:nvSpPr>
        <p:spPr>
          <a:xfrm>
            <a:off x="5346285" y="3788487"/>
            <a:ext cx="1692116" cy="323165"/>
          </a:xfrm>
        </p:spPr>
        <p:txBody>
          <a:bodyPr lIns="0" tIns="0" rIns="0" bIns="0">
            <a:spAutoFit/>
          </a:bodyPr>
          <a:lstStyle>
            <a:lvl1pPr marL="0" indent="0" algn="ctr">
              <a:lnSpc>
                <a:spcPct val="100000"/>
              </a:lnSpc>
              <a:spcBef>
                <a:spcPts val="0"/>
              </a:spcBef>
              <a:buNone/>
              <a:defRPr sz="1050" cap="all" spc="0" baseline="0">
                <a:solidFill>
                  <a:schemeClr val="bg1"/>
                </a:solidFill>
                <a:latin typeface="+mn-lt"/>
              </a:defRPr>
            </a:lvl1pPr>
          </a:lstStyle>
          <a:p>
            <a:pPr lvl="0"/>
            <a:r>
              <a:rPr lang="en-US"/>
              <a:t>Edit Master text styles</a:t>
            </a:r>
          </a:p>
        </p:txBody>
      </p:sp>
      <p:sp>
        <p:nvSpPr>
          <p:cNvPr id="18" name="Text Placeholder 8">
            <a:extLst>
              <a:ext uri="{FF2B5EF4-FFF2-40B4-BE49-F238E27FC236}">
                <a16:creationId xmlns:a16="http://schemas.microsoft.com/office/drawing/2014/main" id="{7A2B00DF-EB27-4EED-9670-A76DB26DB196}"/>
              </a:ext>
            </a:extLst>
          </p:cNvPr>
          <p:cNvSpPr>
            <a:spLocks noGrp="1"/>
          </p:cNvSpPr>
          <p:nvPr>
            <p:ph type="body" sz="quarter" idx="18" hasCustomPrompt="1"/>
          </p:nvPr>
        </p:nvSpPr>
        <p:spPr>
          <a:xfrm>
            <a:off x="7257611" y="3407677"/>
            <a:ext cx="1692116" cy="369332"/>
          </a:xfrm>
        </p:spPr>
        <p:txBody>
          <a:bodyPr wrap="square" lIns="0" tIns="0" rIns="0" bIns="0">
            <a:spAutoFit/>
          </a:bodyPr>
          <a:lstStyle>
            <a:lvl1pPr marL="0" indent="0" algn="ctr">
              <a:buNone/>
              <a:defRPr sz="2400" b="1" cap="all" baseline="0">
                <a:solidFill>
                  <a:schemeClr val="bg1"/>
                </a:solidFill>
                <a:latin typeface="+mn-lt"/>
              </a:defRPr>
            </a:lvl1pPr>
            <a:lvl2pPr marL="457292" indent="0">
              <a:buNone/>
              <a:defRPr/>
            </a:lvl2pPr>
          </a:lstStyle>
          <a:p>
            <a:pPr lvl="0"/>
            <a:r>
              <a:rPr lang="en-US"/>
              <a:t>$%</a:t>
            </a:r>
          </a:p>
        </p:txBody>
      </p:sp>
      <p:sp>
        <p:nvSpPr>
          <p:cNvPr id="20" name="Text Placeholder 12">
            <a:extLst>
              <a:ext uri="{FF2B5EF4-FFF2-40B4-BE49-F238E27FC236}">
                <a16:creationId xmlns:a16="http://schemas.microsoft.com/office/drawing/2014/main" id="{F7151727-413F-4B1B-94A5-39D09459282B}"/>
              </a:ext>
            </a:extLst>
          </p:cNvPr>
          <p:cNvSpPr>
            <a:spLocks noGrp="1"/>
          </p:cNvSpPr>
          <p:nvPr>
            <p:ph type="body" sz="quarter" idx="19"/>
          </p:nvPr>
        </p:nvSpPr>
        <p:spPr>
          <a:xfrm>
            <a:off x="7257611" y="3788487"/>
            <a:ext cx="1692116" cy="323165"/>
          </a:xfrm>
        </p:spPr>
        <p:txBody>
          <a:bodyPr lIns="0" tIns="0" rIns="0" bIns="0">
            <a:spAutoFit/>
          </a:bodyPr>
          <a:lstStyle>
            <a:lvl1pPr marL="0" indent="0" algn="ctr">
              <a:lnSpc>
                <a:spcPct val="100000"/>
              </a:lnSpc>
              <a:spcBef>
                <a:spcPts val="0"/>
              </a:spcBef>
              <a:buNone/>
              <a:defRPr sz="1050" cap="all" spc="0" baseline="0">
                <a:solidFill>
                  <a:schemeClr val="bg1"/>
                </a:solidFill>
                <a:latin typeface="+mn-lt"/>
              </a:defRPr>
            </a:lvl1pPr>
          </a:lstStyle>
          <a:p>
            <a:pPr lvl="0"/>
            <a:r>
              <a:rPr lang="en-US"/>
              <a:t>Edit Master text styles</a:t>
            </a:r>
          </a:p>
        </p:txBody>
      </p:sp>
      <p:sp>
        <p:nvSpPr>
          <p:cNvPr id="21" name="Text Placeholder 8">
            <a:extLst>
              <a:ext uri="{FF2B5EF4-FFF2-40B4-BE49-F238E27FC236}">
                <a16:creationId xmlns:a16="http://schemas.microsoft.com/office/drawing/2014/main" id="{6503E671-F523-4FD0-A70C-249123516B64}"/>
              </a:ext>
            </a:extLst>
          </p:cNvPr>
          <p:cNvSpPr>
            <a:spLocks noGrp="1"/>
          </p:cNvSpPr>
          <p:nvPr>
            <p:ph type="body" sz="quarter" idx="29" hasCustomPrompt="1"/>
          </p:nvPr>
        </p:nvSpPr>
        <p:spPr>
          <a:xfrm>
            <a:off x="5346285" y="4496740"/>
            <a:ext cx="1692116" cy="369332"/>
          </a:xfrm>
        </p:spPr>
        <p:txBody>
          <a:bodyPr wrap="square" lIns="0" tIns="0" rIns="0" bIns="0">
            <a:spAutoFit/>
          </a:bodyPr>
          <a:lstStyle>
            <a:lvl1pPr marL="0" indent="0" algn="ctr">
              <a:buNone/>
              <a:defRPr sz="2400" b="1" cap="all" baseline="0">
                <a:solidFill>
                  <a:schemeClr val="bg1"/>
                </a:solidFill>
                <a:latin typeface="+mn-lt"/>
              </a:defRPr>
            </a:lvl1pPr>
            <a:lvl2pPr marL="457292" indent="0">
              <a:buNone/>
              <a:defRPr/>
            </a:lvl2pPr>
          </a:lstStyle>
          <a:p>
            <a:pPr lvl="0"/>
            <a:r>
              <a:rPr lang="en-US"/>
              <a:t>$%</a:t>
            </a:r>
          </a:p>
        </p:txBody>
      </p:sp>
      <p:sp>
        <p:nvSpPr>
          <p:cNvPr id="22" name="Text Placeholder 12">
            <a:extLst>
              <a:ext uri="{FF2B5EF4-FFF2-40B4-BE49-F238E27FC236}">
                <a16:creationId xmlns:a16="http://schemas.microsoft.com/office/drawing/2014/main" id="{583A3183-9354-401F-AB0B-AEC80A4A423E}"/>
              </a:ext>
            </a:extLst>
          </p:cNvPr>
          <p:cNvSpPr>
            <a:spLocks noGrp="1"/>
          </p:cNvSpPr>
          <p:nvPr>
            <p:ph type="body" sz="quarter" idx="30"/>
          </p:nvPr>
        </p:nvSpPr>
        <p:spPr>
          <a:xfrm>
            <a:off x="5346285" y="4877549"/>
            <a:ext cx="1692116" cy="323165"/>
          </a:xfrm>
        </p:spPr>
        <p:txBody>
          <a:bodyPr lIns="0" tIns="0" rIns="0" bIns="0">
            <a:spAutoFit/>
          </a:bodyPr>
          <a:lstStyle>
            <a:lvl1pPr marL="0" indent="0" algn="ctr">
              <a:lnSpc>
                <a:spcPct val="100000"/>
              </a:lnSpc>
              <a:spcBef>
                <a:spcPts val="0"/>
              </a:spcBef>
              <a:buNone/>
              <a:defRPr sz="1050" cap="all" spc="0" baseline="0">
                <a:solidFill>
                  <a:schemeClr val="bg1"/>
                </a:solidFill>
                <a:latin typeface="+mn-lt"/>
              </a:defRPr>
            </a:lvl1pPr>
          </a:lstStyle>
          <a:p>
            <a:pPr lvl="0"/>
            <a:r>
              <a:rPr lang="en-US"/>
              <a:t>Edit Master text styles</a:t>
            </a:r>
          </a:p>
        </p:txBody>
      </p:sp>
      <p:sp>
        <p:nvSpPr>
          <p:cNvPr id="23" name="Text Placeholder 8">
            <a:extLst>
              <a:ext uri="{FF2B5EF4-FFF2-40B4-BE49-F238E27FC236}">
                <a16:creationId xmlns:a16="http://schemas.microsoft.com/office/drawing/2014/main" id="{038BB05B-5A49-427B-9802-1F50C70325F1}"/>
              </a:ext>
            </a:extLst>
          </p:cNvPr>
          <p:cNvSpPr>
            <a:spLocks noGrp="1"/>
          </p:cNvSpPr>
          <p:nvPr>
            <p:ph type="body" sz="quarter" idx="31" hasCustomPrompt="1"/>
          </p:nvPr>
        </p:nvSpPr>
        <p:spPr>
          <a:xfrm>
            <a:off x="7257611" y="4496740"/>
            <a:ext cx="1692116" cy="369332"/>
          </a:xfrm>
        </p:spPr>
        <p:txBody>
          <a:bodyPr wrap="square" lIns="0" tIns="0" rIns="0" bIns="0">
            <a:spAutoFit/>
          </a:bodyPr>
          <a:lstStyle>
            <a:lvl1pPr marL="0" indent="0" algn="ctr">
              <a:buNone/>
              <a:defRPr sz="2400" b="1" cap="all" baseline="0">
                <a:solidFill>
                  <a:schemeClr val="bg1"/>
                </a:solidFill>
                <a:latin typeface="+mn-lt"/>
              </a:defRPr>
            </a:lvl1pPr>
            <a:lvl2pPr marL="457292" indent="0">
              <a:buNone/>
              <a:defRPr/>
            </a:lvl2pPr>
          </a:lstStyle>
          <a:p>
            <a:pPr lvl="0"/>
            <a:r>
              <a:rPr lang="en-US"/>
              <a:t>$%</a:t>
            </a:r>
          </a:p>
        </p:txBody>
      </p:sp>
      <p:sp>
        <p:nvSpPr>
          <p:cNvPr id="24" name="Text Placeholder 12">
            <a:extLst>
              <a:ext uri="{FF2B5EF4-FFF2-40B4-BE49-F238E27FC236}">
                <a16:creationId xmlns:a16="http://schemas.microsoft.com/office/drawing/2014/main" id="{185B84D1-82D9-4973-A7AA-F632AC9C52EE}"/>
              </a:ext>
            </a:extLst>
          </p:cNvPr>
          <p:cNvSpPr>
            <a:spLocks noGrp="1"/>
          </p:cNvSpPr>
          <p:nvPr>
            <p:ph type="body" sz="quarter" idx="32"/>
          </p:nvPr>
        </p:nvSpPr>
        <p:spPr>
          <a:xfrm>
            <a:off x="7257611" y="4877549"/>
            <a:ext cx="1692116" cy="323165"/>
          </a:xfrm>
        </p:spPr>
        <p:txBody>
          <a:bodyPr lIns="0" tIns="0" rIns="0" bIns="0">
            <a:spAutoFit/>
          </a:bodyPr>
          <a:lstStyle>
            <a:lvl1pPr marL="0" indent="0" algn="ctr">
              <a:lnSpc>
                <a:spcPct val="100000"/>
              </a:lnSpc>
              <a:spcBef>
                <a:spcPts val="0"/>
              </a:spcBef>
              <a:buNone/>
              <a:defRPr sz="1050" cap="all" spc="0" baseline="0">
                <a:solidFill>
                  <a:schemeClr val="bg1"/>
                </a:solidFill>
                <a:latin typeface="+mn-lt"/>
              </a:defRPr>
            </a:lvl1pPr>
          </a:lstStyle>
          <a:p>
            <a:pPr lvl="0"/>
            <a:r>
              <a:rPr lang="en-US"/>
              <a:t>Edit Master text styles</a:t>
            </a:r>
          </a:p>
        </p:txBody>
      </p:sp>
      <p:cxnSp>
        <p:nvCxnSpPr>
          <p:cNvPr id="26" name="Straight Connector 25">
            <a:extLst>
              <a:ext uri="{FF2B5EF4-FFF2-40B4-BE49-F238E27FC236}">
                <a16:creationId xmlns:a16="http://schemas.microsoft.com/office/drawing/2014/main" id="{4859AF99-C74B-47E9-9953-31FB8E0909F9}"/>
              </a:ext>
            </a:extLst>
          </p:cNvPr>
          <p:cNvCxnSpPr/>
          <p:nvPr userDrawn="1"/>
        </p:nvCxnSpPr>
        <p:spPr>
          <a:xfrm>
            <a:off x="5949844" y="4313074"/>
            <a:ext cx="485001" cy="0"/>
          </a:xfrm>
          <a:prstGeom prst="line">
            <a:avLst/>
          </a:prstGeom>
          <a:ln w="9525"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9D563973-4AC5-45D0-BA57-D1BE12BE6235}"/>
              </a:ext>
            </a:extLst>
          </p:cNvPr>
          <p:cNvCxnSpPr/>
          <p:nvPr userDrawn="1"/>
        </p:nvCxnSpPr>
        <p:spPr>
          <a:xfrm>
            <a:off x="7861170" y="4313074"/>
            <a:ext cx="485001" cy="0"/>
          </a:xfrm>
          <a:prstGeom prst="line">
            <a:avLst/>
          </a:prstGeom>
          <a:ln w="9525" cmpd="sng">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29" name="Text Placeholder 16">
            <a:extLst>
              <a:ext uri="{FF2B5EF4-FFF2-40B4-BE49-F238E27FC236}">
                <a16:creationId xmlns:a16="http://schemas.microsoft.com/office/drawing/2014/main" id="{16F1FBAE-62CB-45EF-9F86-1E2C7D5A85E6}"/>
              </a:ext>
            </a:extLst>
          </p:cNvPr>
          <p:cNvSpPr>
            <a:spLocks noGrp="1"/>
          </p:cNvSpPr>
          <p:nvPr>
            <p:ph type="body" sz="quarter" idx="26"/>
          </p:nvPr>
        </p:nvSpPr>
        <p:spPr>
          <a:xfrm>
            <a:off x="313593" y="6506294"/>
            <a:ext cx="4407408" cy="123111"/>
          </a:xfrm>
        </p:spPr>
        <p:txBody>
          <a:bodyPr wrap="square" tIns="0" bIns="0" anchor="b" anchorCtr="0">
            <a:spAutoFit/>
          </a:bodyPr>
          <a:lstStyle>
            <a:lvl1pPr marL="0" indent="0" algn="just">
              <a:spcBef>
                <a:spcPts val="0"/>
              </a:spcBef>
              <a:buNone/>
              <a:defRPr sz="800">
                <a:solidFill>
                  <a:srgbClr val="4D4D4D"/>
                </a:solidFill>
              </a:defRPr>
            </a:lvl1pPr>
          </a:lstStyle>
          <a:p>
            <a:pPr lvl="0"/>
            <a:r>
              <a:rPr lang="en-US"/>
              <a:t>Edit Master text styles</a:t>
            </a:r>
          </a:p>
        </p:txBody>
      </p:sp>
      <p:sp>
        <p:nvSpPr>
          <p:cNvPr id="33" name="Rectangle 32">
            <a:extLst>
              <a:ext uri="{FF2B5EF4-FFF2-40B4-BE49-F238E27FC236}">
                <a16:creationId xmlns:a16="http://schemas.microsoft.com/office/drawing/2014/main" id="{145E782B-BA88-439C-9B0B-11CD4CBF69F1}"/>
              </a:ext>
            </a:extLst>
          </p:cNvPr>
          <p:cNvSpPr/>
          <p:nvPr userDrawn="1"/>
        </p:nvSpPr>
        <p:spPr>
          <a:xfrm>
            <a:off x="8549640" y="6455664"/>
            <a:ext cx="594360" cy="2468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rgbClr val="FFFFFF"/>
                </a:solidFill>
              </a:ln>
            </a:endParaRPr>
          </a:p>
        </p:txBody>
      </p:sp>
      <p:sp>
        <p:nvSpPr>
          <p:cNvPr id="34" name="TextBox 33">
            <a:extLst>
              <a:ext uri="{FF2B5EF4-FFF2-40B4-BE49-F238E27FC236}">
                <a16:creationId xmlns:a16="http://schemas.microsoft.com/office/drawing/2014/main" id="{21178343-764A-4DAD-A4BA-34B966C1733F}"/>
              </a:ext>
            </a:extLst>
          </p:cNvPr>
          <p:cNvSpPr txBox="1"/>
          <p:nvPr userDrawn="1"/>
        </p:nvSpPr>
        <p:spPr>
          <a:xfrm>
            <a:off x="8413529" y="6457243"/>
            <a:ext cx="456625" cy="246199"/>
          </a:xfrm>
          <a:prstGeom prst="rect">
            <a:avLst/>
          </a:prstGeom>
          <a:noFill/>
        </p:spPr>
        <p:txBody>
          <a:bodyPr lIns="91418" tIns="45709" rIns="91418" bIns="45709">
            <a:spAutoFit/>
          </a:bodyPr>
          <a:lstStyle/>
          <a:p>
            <a:pPr algn="r">
              <a:defRPr/>
            </a:pPr>
            <a:fld id="{8FEFE55B-85C4-4BC4-88C1-C59EB6D90C86}" type="slidenum">
              <a:rPr lang="en-CA" sz="1000" b="1">
                <a:solidFill>
                  <a:schemeClr val="tx2"/>
                </a:solidFill>
                <a:latin typeface="Arial" charset="0"/>
              </a:rPr>
              <a:pPr algn="r">
                <a:defRPr/>
              </a:pPr>
              <a:t>‹#›</a:t>
            </a:fld>
            <a:endParaRPr lang="en-CA" sz="1000" b="1">
              <a:solidFill>
                <a:schemeClr val="tx2"/>
              </a:solidFill>
              <a:latin typeface="Arial" charset="0"/>
            </a:endParaRPr>
          </a:p>
        </p:txBody>
      </p:sp>
      <p:sp>
        <p:nvSpPr>
          <p:cNvPr id="35" name="Title 1">
            <a:extLst>
              <a:ext uri="{FF2B5EF4-FFF2-40B4-BE49-F238E27FC236}">
                <a16:creationId xmlns:a16="http://schemas.microsoft.com/office/drawing/2014/main" id="{646B524E-28FD-4E0B-8543-740FD3DCD664}"/>
              </a:ext>
            </a:extLst>
          </p:cNvPr>
          <p:cNvSpPr>
            <a:spLocks noGrp="1"/>
          </p:cNvSpPr>
          <p:nvPr>
            <p:ph type="title"/>
          </p:nvPr>
        </p:nvSpPr>
        <p:spPr>
          <a:xfrm>
            <a:off x="320677" y="236056"/>
            <a:ext cx="4407407" cy="323149"/>
          </a:xfrm>
        </p:spPr>
        <p:txBody>
          <a:bodyPr/>
          <a:lstStyle/>
          <a:p>
            <a:r>
              <a:rPr lang="en-US"/>
              <a:t>Click to edit Master title style</a:t>
            </a:r>
          </a:p>
        </p:txBody>
      </p:sp>
      <p:cxnSp>
        <p:nvCxnSpPr>
          <p:cNvPr id="39" name="Straight Connector 38">
            <a:extLst>
              <a:ext uri="{FF2B5EF4-FFF2-40B4-BE49-F238E27FC236}">
                <a16:creationId xmlns:a16="http://schemas.microsoft.com/office/drawing/2014/main" id="{DB807203-16EE-409D-93D2-C67C394159F2}"/>
              </a:ext>
            </a:extLst>
          </p:cNvPr>
          <p:cNvCxnSpPr/>
          <p:nvPr userDrawn="1"/>
        </p:nvCxnSpPr>
        <p:spPr>
          <a:xfrm>
            <a:off x="412121" y="915407"/>
            <a:ext cx="485001" cy="0"/>
          </a:xfrm>
          <a:prstGeom prst="line">
            <a:avLst/>
          </a:prstGeom>
          <a:ln w="50800" cmpd="sng">
            <a:solidFill>
              <a:schemeClr val="accent6"/>
            </a:solidFill>
            <a:miter lim="800000"/>
          </a:ln>
          <a:effectLst/>
        </p:spPr>
        <p:style>
          <a:lnRef idx="2">
            <a:schemeClr val="accent1"/>
          </a:lnRef>
          <a:fillRef idx="0">
            <a:schemeClr val="accent1"/>
          </a:fillRef>
          <a:effectRef idx="1">
            <a:schemeClr val="accent1"/>
          </a:effectRef>
          <a:fontRef idx="minor">
            <a:schemeClr val="tx1"/>
          </a:fontRef>
        </p:style>
      </p:cxnSp>
      <p:pic>
        <p:nvPicPr>
          <p:cNvPr id="25" name="Picture 24">
            <a:extLst>
              <a:ext uri="{FF2B5EF4-FFF2-40B4-BE49-F238E27FC236}">
                <a16:creationId xmlns:a16="http://schemas.microsoft.com/office/drawing/2014/main" id="{C44696D3-69F4-4752-A043-F9DEC2EDABD3}"/>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8067482" y="339148"/>
            <a:ext cx="732084" cy="109728"/>
          </a:xfrm>
          <a:prstGeom prst="rect">
            <a:avLst/>
          </a:prstGeom>
        </p:spPr>
      </p:pic>
    </p:spTree>
    <p:extLst>
      <p:ext uri="{BB962C8B-B14F-4D97-AF65-F5344CB8AC3E}">
        <p14:creationId xmlns:p14="http://schemas.microsoft.com/office/powerpoint/2010/main" val="253454441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Statemen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15924" y="2011680"/>
            <a:ext cx="8316595" cy="3986784"/>
          </a:xfrm>
          <a:prstGeom prst="rect">
            <a:avLst/>
          </a:prstGeom>
        </p:spPr>
        <p:txBody>
          <a:bodyPr/>
          <a:lstStyle>
            <a:lvl1pPr marL="0" indent="0" algn="ctr">
              <a:buNone/>
              <a:defRPr sz="3200">
                <a:solidFill>
                  <a:srgbClr val="111111"/>
                </a:solidFill>
              </a:defRPr>
            </a:lvl1pPr>
          </a:lstStyle>
          <a:p>
            <a:pPr lvl="0"/>
            <a:r>
              <a:rPr lang="en-US"/>
              <a:t>Click to edit Master text styles</a:t>
            </a:r>
          </a:p>
        </p:txBody>
      </p:sp>
      <p:sp>
        <p:nvSpPr>
          <p:cNvPr id="4" name="Rectangle 3">
            <a:extLst>
              <a:ext uri="{FF2B5EF4-FFF2-40B4-BE49-F238E27FC236}">
                <a16:creationId xmlns:a16="http://schemas.microsoft.com/office/drawing/2014/main" id="{4E1ABBC8-4090-4413-BAC6-CA0C51297401}"/>
              </a:ext>
            </a:extLst>
          </p:cNvPr>
          <p:cNvSpPr/>
          <p:nvPr userDrawn="1"/>
        </p:nvSpPr>
        <p:spPr>
          <a:xfrm>
            <a:off x="8549640" y="6455664"/>
            <a:ext cx="594360" cy="24688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400" b="1">
              <a:ln>
                <a:solidFill>
                  <a:srgbClr val="FFFFFF"/>
                </a:solidFill>
              </a:ln>
              <a:solidFill>
                <a:srgbClr val="FFFFFF"/>
              </a:solidFill>
            </a:endParaRPr>
          </a:p>
        </p:txBody>
      </p:sp>
      <p:sp>
        <p:nvSpPr>
          <p:cNvPr id="6" name="TextBox 5">
            <a:extLst>
              <a:ext uri="{FF2B5EF4-FFF2-40B4-BE49-F238E27FC236}">
                <a16:creationId xmlns:a16="http://schemas.microsoft.com/office/drawing/2014/main" id="{B9455B6D-EF69-4000-8DFF-11977F6B5C2E}"/>
              </a:ext>
            </a:extLst>
          </p:cNvPr>
          <p:cNvSpPr txBox="1"/>
          <p:nvPr userDrawn="1"/>
        </p:nvSpPr>
        <p:spPr>
          <a:xfrm>
            <a:off x="8413529" y="6457243"/>
            <a:ext cx="456625" cy="246199"/>
          </a:xfrm>
          <a:prstGeom prst="rect">
            <a:avLst/>
          </a:prstGeom>
          <a:noFill/>
        </p:spPr>
        <p:txBody>
          <a:bodyPr lIns="91418" tIns="45709" rIns="91418" bIns="45709">
            <a:spAutoFit/>
          </a:bodyPr>
          <a:lstStyle/>
          <a:p>
            <a:pPr algn="r" fontAlgn="base">
              <a:spcBef>
                <a:spcPct val="0"/>
              </a:spcBef>
              <a:spcAft>
                <a:spcPct val="0"/>
              </a:spcAft>
              <a:defRPr/>
            </a:pPr>
            <a:fld id="{8FEFE55B-85C4-4BC4-88C1-C59EB6D90C86}" type="slidenum">
              <a:rPr lang="en-CA" sz="1000" b="1">
                <a:solidFill>
                  <a:srgbClr val="FFFFFF"/>
                </a:solidFill>
              </a:rPr>
              <a:pPr algn="r" fontAlgn="base">
                <a:spcBef>
                  <a:spcPct val="0"/>
                </a:spcBef>
                <a:spcAft>
                  <a:spcPct val="0"/>
                </a:spcAft>
                <a:defRPr/>
              </a:pPr>
              <a:t>‹#›</a:t>
            </a:fld>
            <a:endParaRPr lang="en-CA" sz="1000" b="1">
              <a:solidFill>
                <a:srgbClr val="FFFFFF"/>
              </a:solidFill>
            </a:endParaRPr>
          </a:p>
        </p:txBody>
      </p:sp>
      <p:pic>
        <p:nvPicPr>
          <p:cNvPr id="7" name="Picture 6" descr="A picture containing computer, sitting, monitor, dark&#10;&#10;Description automatically generated">
            <a:extLst>
              <a:ext uri="{FF2B5EF4-FFF2-40B4-BE49-F238E27FC236}">
                <a16:creationId xmlns:a16="http://schemas.microsoft.com/office/drawing/2014/main" id="{10B8D84C-A749-4F68-9949-E73E43ADC2A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67482" y="339148"/>
            <a:ext cx="732085" cy="109728"/>
          </a:xfrm>
          <a:prstGeom prst="rect">
            <a:avLst/>
          </a:prstGeom>
        </p:spPr>
      </p:pic>
    </p:spTree>
    <p:extLst>
      <p:ext uri="{BB962C8B-B14F-4D97-AF65-F5344CB8AC3E}">
        <p14:creationId xmlns:p14="http://schemas.microsoft.com/office/powerpoint/2010/main" val="234960395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Not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11111"/>
                </a:solidFill>
              </a:defRPr>
            </a:lvl1pPr>
          </a:lstStyle>
          <a:p>
            <a:r>
              <a:rPr lang="en-US"/>
              <a:t>Click to edit Master title style</a:t>
            </a:r>
          </a:p>
        </p:txBody>
      </p:sp>
      <p:sp>
        <p:nvSpPr>
          <p:cNvPr id="4" name="Text Placeholder 3"/>
          <p:cNvSpPr>
            <a:spLocks noGrp="1"/>
          </p:cNvSpPr>
          <p:nvPr>
            <p:ph type="body" sz="quarter" idx="10"/>
          </p:nvPr>
        </p:nvSpPr>
        <p:spPr>
          <a:xfrm>
            <a:off x="320676" y="871672"/>
            <a:ext cx="8415339" cy="5486400"/>
          </a:xfrm>
        </p:spPr>
        <p:txBody>
          <a:bodyPr numCol="3" spcCol="365760">
            <a:normAutofit/>
          </a:bodyPr>
          <a:lstStyle>
            <a:lvl1pPr marL="0" indent="0" algn="just">
              <a:spcBef>
                <a:spcPts val="0"/>
              </a:spcBef>
              <a:buNone/>
              <a:defRPr sz="700">
                <a:solidFill>
                  <a:srgbClr val="111111"/>
                </a:solidFill>
              </a:defRPr>
            </a:lvl1pPr>
          </a:lstStyle>
          <a:p>
            <a:pPr lvl="0"/>
            <a:r>
              <a:rPr lang="en-US"/>
              <a:t>Click to edit Master text styles</a:t>
            </a:r>
          </a:p>
        </p:txBody>
      </p:sp>
    </p:spTree>
    <p:extLst>
      <p:ext uri="{BB962C8B-B14F-4D97-AF65-F5344CB8AC3E}">
        <p14:creationId xmlns:p14="http://schemas.microsoft.com/office/powerpoint/2010/main" val="2730377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9"/>
          <p:cNvSpPr>
            <a:spLocks noGrp="1"/>
          </p:cNvSpPr>
          <p:nvPr>
            <p:ph type="body" sz="quarter" idx="11"/>
          </p:nvPr>
        </p:nvSpPr>
        <p:spPr>
          <a:xfrm>
            <a:off x="320040" y="1188720"/>
            <a:ext cx="8412480" cy="5018405"/>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6">
            <a:extLst>
              <a:ext uri="{FF2B5EF4-FFF2-40B4-BE49-F238E27FC236}">
                <a16:creationId xmlns:a16="http://schemas.microsoft.com/office/drawing/2014/main" id="{7D480D97-0CAB-4489-A0E9-6DCDB10E531A}"/>
              </a:ext>
            </a:extLst>
          </p:cNvPr>
          <p:cNvSpPr>
            <a:spLocks noGrp="1"/>
          </p:cNvSpPr>
          <p:nvPr>
            <p:ph type="body" sz="quarter" idx="26"/>
          </p:nvPr>
        </p:nvSpPr>
        <p:spPr>
          <a:xfrm>
            <a:off x="313593" y="6506291"/>
            <a:ext cx="7916008" cy="123111"/>
          </a:xfrm>
        </p:spPr>
        <p:txBody>
          <a:bodyPr wrap="square" tIns="0" bIns="0" anchor="b" anchorCtr="0">
            <a:spAutoFit/>
          </a:bodyPr>
          <a:lstStyle>
            <a:lvl1pPr marL="0" indent="0">
              <a:buNone/>
              <a:defRPr sz="800">
                <a:solidFill>
                  <a:srgbClr val="4D4D4D"/>
                </a:solidFill>
              </a:defRPr>
            </a:lvl1pPr>
          </a:lstStyle>
          <a:p>
            <a:pPr lvl="0"/>
            <a:r>
              <a:rPr lang="en-US"/>
              <a:t>Edit Master text styles</a:t>
            </a:r>
          </a:p>
        </p:txBody>
      </p:sp>
    </p:spTree>
    <p:extLst>
      <p:ext uri="{BB962C8B-B14F-4D97-AF65-F5344CB8AC3E}">
        <p14:creationId xmlns:p14="http://schemas.microsoft.com/office/powerpoint/2010/main" val="1882716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ll 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Text Placeholder 9"/>
          <p:cNvSpPr>
            <a:spLocks noGrp="1"/>
          </p:cNvSpPr>
          <p:nvPr>
            <p:ph type="body" sz="quarter" idx="11"/>
          </p:nvPr>
        </p:nvSpPr>
        <p:spPr>
          <a:xfrm>
            <a:off x="320040" y="1188720"/>
            <a:ext cx="8412480" cy="4109674"/>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6">
            <a:extLst>
              <a:ext uri="{FF2B5EF4-FFF2-40B4-BE49-F238E27FC236}">
                <a16:creationId xmlns:a16="http://schemas.microsoft.com/office/drawing/2014/main" id="{7D480D97-0CAB-4489-A0E9-6DCDB10E531A}"/>
              </a:ext>
            </a:extLst>
          </p:cNvPr>
          <p:cNvSpPr>
            <a:spLocks noGrp="1"/>
          </p:cNvSpPr>
          <p:nvPr>
            <p:ph type="body" sz="quarter" idx="26"/>
          </p:nvPr>
        </p:nvSpPr>
        <p:spPr>
          <a:xfrm>
            <a:off x="313593" y="6506291"/>
            <a:ext cx="7916008" cy="123111"/>
          </a:xfrm>
        </p:spPr>
        <p:txBody>
          <a:bodyPr wrap="square" tIns="0" bIns="0" anchor="b" anchorCtr="0">
            <a:spAutoFit/>
          </a:bodyPr>
          <a:lstStyle>
            <a:lvl1pPr marL="0" indent="0">
              <a:buNone/>
              <a:defRPr sz="800">
                <a:solidFill>
                  <a:srgbClr val="4D4D4D"/>
                </a:solidFill>
              </a:defRPr>
            </a:lvl1pPr>
          </a:lstStyle>
          <a:p>
            <a:pPr lvl="0"/>
            <a:r>
              <a:rPr lang="en-US"/>
              <a:t>Edit Master text styles</a:t>
            </a:r>
          </a:p>
        </p:txBody>
      </p:sp>
      <p:cxnSp>
        <p:nvCxnSpPr>
          <p:cNvPr id="5" name="Straight Connector 4">
            <a:extLst>
              <a:ext uri="{FF2B5EF4-FFF2-40B4-BE49-F238E27FC236}">
                <a16:creationId xmlns:a16="http://schemas.microsoft.com/office/drawing/2014/main" id="{40A5BDF4-BDB6-4F34-BBD2-27BBCE8282FF}"/>
              </a:ext>
            </a:extLst>
          </p:cNvPr>
          <p:cNvCxnSpPr/>
          <p:nvPr userDrawn="1"/>
        </p:nvCxnSpPr>
        <p:spPr>
          <a:xfrm>
            <a:off x="416194" y="5376492"/>
            <a:ext cx="8311615" cy="0"/>
          </a:xfrm>
          <a:prstGeom prst="line">
            <a:avLst/>
          </a:prstGeom>
          <a:ln w="635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406F03BE-EB1C-4D80-9C59-950AA1F8641A}"/>
              </a:ext>
            </a:extLst>
          </p:cNvPr>
          <p:cNvCxnSpPr/>
          <p:nvPr userDrawn="1"/>
        </p:nvCxnSpPr>
        <p:spPr>
          <a:xfrm>
            <a:off x="416194" y="6062913"/>
            <a:ext cx="8311615" cy="0"/>
          </a:xfrm>
          <a:prstGeom prst="line">
            <a:avLst/>
          </a:prstGeom>
          <a:ln w="6350" cmpd="sng">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7" name="Text Placeholder 3">
            <a:extLst>
              <a:ext uri="{FF2B5EF4-FFF2-40B4-BE49-F238E27FC236}">
                <a16:creationId xmlns:a16="http://schemas.microsoft.com/office/drawing/2014/main" id="{58D5CAF0-7D9E-4C84-8038-CEC32F5D2EFB}"/>
              </a:ext>
            </a:extLst>
          </p:cNvPr>
          <p:cNvSpPr>
            <a:spLocks noGrp="1"/>
          </p:cNvSpPr>
          <p:nvPr userDrawn="1">
            <p:ph type="body" sz="quarter" idx="13"/>
          </p:nvPr>
        </p:nvSpPr>
        <p:spPr>
          <a:xfrm>
            <a:off x="419100" y="5429191"/>
            <a:ext cx="8308707" cy="581025"/>
          </a:xfrm>
          <a:solidFill>
            <a:schemeClr val="tx2"/>
          </a:solidFill>
        </p:spPr>
        <p:txBody>
          <a:bodyPr anchor="ctr">
            <a:noAutofit/>
          </a:bodyPr>
          <a:lstStyle>
            <a:lvl1pPr marL="0" indent="0" algn="ctr">
              <a:lnSpc>
                <a:spcPts val="1925"/>
              </a:lnSpc>
              <a:spcBef>
                <a:spcPts val="0"/>
              </a:spcBef>
              <a:buNone/>
              <a:defRPr sz="1600">
                <a:solidFill>
                  <a:schemeClr val="bg1"/>
                </a:solidFill>
              </a:defRPr>
            </a:lvl1pPr>
            <a:lvl2pPr marL="457189" indent="0" algn="ctr">
              <a:buNone/>
              <a:defRPr/>
            </a:lvl2pPr>
            <a:lvl3pPr marL="914378" indent="0" algn="ctr">
              <a:buNone/>
              <a:defRPr/>
            </a:lvl3pPr>
            <a:lvl4pPr marL="1371566" indent="0" algn="ctr">
              <a:buNone/>
              <a:defRPr/>
            </a:lvl4pPr>
            <a:lvl5pPr marL="1828754" indent="0" algn="ctr">
              <a:buNone/>
              <a:defRPr/>
            </a:lvl5pPr>
          </a:lstStyle>
          <a:p>
            <a:pPr lvl="0"/>
            <a:r>
              <a:rPr lang="en-US"/>
              <a:t>Click to edit Master text styles</a:t>
            </a:r>
          </a:p>
        </p:txBody>
      </p:sp>
    </p:spTree>
    <p:extLst>
      <p:ext uri="{BB962C8B-B14F-4D97-AF65-F5344CB8AC3E}">
        <p14:creationId xmlns:p14="http://schemas.microsoft.com/office/powerpoint/2010/main" val="19433829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image" Target="../media/image1.pn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theme" Target="../theme/theme2.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image" Target="../media/image1.png"/><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theme" Target="../theme/theme3.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image" Target="../media/image1.png"/><Relationship Id="rId2" Type="http://schemas.openxmlformats.org/officeDocument/2006/relationships/slideLayout" Target="../slideLayouts/slideLayout48.xml"/><Relationship Id="rId16" Type="http://schemas.openxmlformats.org/officeDocument/2006/relationships/theme" Target="../theme/theme4.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image" Target="../media/image1.png"/><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theme" Target="../theme/theme5.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8549640" y="6455664"/>
            <a:ext cx="594360" cy="24688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400" b="1">
              <a:ln>
                <a:solidFill>
                  <a:srgbClr val="FFFFFF"/>
                </a:solidFill>
              </a:ln>
              <a:solidFill>
                <a:srgbClr val="FFFFFF"/>
              </a:solidFill>
            </a:endParaRPr>
          </a:p>
        </p:txBody>
      </p:sp>
      <p:sp>
        <p:nvSpPr>
          <p:cNvPr id="3" name="Text Placeholder 2"/>
          <p:cNvSpPr>
            <a:spLocks noGrp="1"/>
          </p:cNvSpPr>
          <p:nvPr>
            <p:ph type="body" idx="1"/>
          </p:nvPr>
        </p:nvSpPr>
        <p:spPr>
          <a:xfrm>
            <a:off x="320676" y="1188721"/>
            <a:ext cx="8415339" cy="4994593"/>
          </a:xfrm>
          <a:prstGeom prst="rect">
            <a:avLst/>
          </a:prstGeom>
        </p:spPr>
        <p:txBody>
          <a:bodyPr vert="horz" lIns="91429" tIns="45714" rIns="91429" bIns="45714"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itle Placeholder 1"/>
          <p:cNvSpPr>
            <a:spLocks noGrp="1"/>
          </p:cNvSpPr>
          <p:nvPr>
            <p:ph type="title"/>
          </p:nvPr>
        </p:nvSpPr>
        <p:spPr>
          <a:xfrm>
            <a:off x="320677" y="219457"/>
            <a:ext cx="7558547" cy="356347"/>
          </a:xfrm>
          <a:prstGeom prst="rect">
            <a:avLst/>
          </a:prstGeom>
        </p:spPr>
        <p:txBody>
          <a:bodyPr vert="horz" lIns="91407" tIns="0" rIns="91407" bIns="45704" rtlCol="0" anchor="ctr" anchorCtr="0">
            <a:normAutofit/>
          </a:bodyPr>
          <a:lstStyle/>
          <a:p>
            <a:r>
              <a:rPr lang="en-US"/>
              <a:t>Click to edit Master title style</a:t>
            </a:r>
          </a:p>
        </p:txBody>
      </p:sp>
      <p:sp>
        <p:nvSpPr>
          <p:cNvPr id="21" name="TextBox 20"/>
          <p:cNvSpPr txBox="1"/>
          <p:nvPr/>
        </p:nvSpPr>
        <p:spPr>
          <a:xfrm>
            <a:off x="8413529" y="6457243"/>
            <a:ext cx="456625" cy="246199"/>
          </a:xfrm>
          <a:prstGeom prst="rect">
            <a:avLst/>
          </a:prstGeom>
          <a:noFill/>
        </p:spPr>
        <p:txBody>
          <a:bodyPr lIns="91418" tIns="45709" rIns="91418" bIns="45709">
            <a:spAutoFit/>
          </a:bodyPr>
          <a:lstStyle/>
          <a:p>
            <a:pPr algn="r" fontAlgn="base">
              <a:spcBef>
                <a:spcPct val="0"/>
              </a:spcBef>
              <a:spcAft>
                <a:spcPct val="0"/>
              </a:spcAft>
              <a:defRPr/>
            </a:pPr>
            <a:fld id="{8FEFE55B-85C4-4BC4-88C1-C59EB6D90C86}" type="slidenum">
              <a:rPr lang="en-CA" sz="1000" b="1">
                <a:solidFill>
                  <a:srgbClr val="FFFFFF"/>
                </a:solidFill>
              </a:rPr>
              <a:pPr algn="r" fontAlgn="base">
                <a:spcBef>
                  <a:spcPct val="0"/>
                </a:spcBef>
                <a:spcAft>
                  <a:spcPct val="0"/>
                </a:spcAft>
                <a:defRPr/>
              </a:pPr>
              <a:t>‹#›</a:t>
            </a:fld>
            <a:endParaRPr lang="en-CA" sz="1000" b="1">
              <a:solidFill>
                <a:srgbClr val="FFFFFF"/>
              </a:solidFill>
            </a:endParaRPr>
          </a:p>
        </p:txBody>
      </p:sp>
      <p:cxnSp>
        <p:nvCxnSpPr>
          <p:cNvPr id="12" name="Straight Connector 11"/>
          <p:cNvCxnSpPr/>
          <p:nvPr/>
        </p:nvCxnSpPr>
        <p:spPr>
          <a:xfrm>
            <a:off x="412121" y="678336"/>
            <a:ext cx="485001" cy="0"/>
          </a:xfrm>
          <a:prstGeom prst="line">
            <a:avLst/>
          </a:prstGeom>
          <a:ln w="50800" cmpd="sng">
            <a:solidFill>
              <a:schemeClr val="accent4"/>
            </a:solidFill>
            <a:miter lim="800000"/>
          </a:ln>
          <a:effectLst/>
        </p:spPr>
        <p:style>
          <a:lnRef idx="2">
            <a:schemeClr val="accent1"/>
          </a:lnRef>
          <a:fillRef idx="0">
            <a:schemeClr val="accent1"/>
          </a:fillRef>
          <a:effectRef idx="1">
            <a:schemeClr val="accent1"/>
          </a:effectRef>
          <a:fontRef idx="minor">
            <a:schemeClr val="tx1"/>
          </a:fontRef>
        </p:style>
      </p:cxnSp>
      <p:pic>
        <p:nvPicPr>
          <p:cNvPr id="107" name="Picture 106" descr="A picture containing computer, sitting, monitor, dark&#10;&#10;Description automatically generated">
            <a:extLst>
              <a:ext uri="{FF2B5EF4-FFF2-40B4-BE49-F238E27FC236}">
                <a16:creationId xmlns:a16="http://schemas.microsoft.com/office/drawing/2014/main" id="{B7ED0166-1200-4A12-B6DB-300C36E015BA}"/>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8067482" y="339148"/>
            <a:ext cx="732085" cy="109728"/>
          </a:xfrm>
          <a:prstGeom prst="rect">
            <a:avLst/>
          </a:prstGeom>
        </p:spPr>
      </p:pic>
      <p:grpSp>
        <p:nvGrpSpPr>
          <p:cNvPr id="75" name="Group 74">
            <a:extLst>
              <a:ext uri="{FF2B5EF4-FFF2-40B4-BE49-F238E27FC236}">
                <a16:creationId xmlns:a16="http://schemas.microsoft.com/office/drawing/2014/main" id="{09E83D1D-6125-4FC3-B9FA-E51A358B8ADD}"/>
              </a:ext>
            </a:extLst>
          </p:cNvPr>
          <p:cNvGrpSpPr/>
          <p:nvPr userDrawn="1"/>
        </p:nvGrpSpPr>
        <p:grpSpPr>
          <a:xfrm>
            <a:off x="10430673" y="4803862"/>
            <a:ext cx="1423443" cy="1925424"/>
            <a:chOff x="13659084" y="3230940"/>
            <a:chExt cx="1423442" cy="1925424"/>
          </a:xfrm>
        </p:grpSpPr>
        <p:sp>
          <p:nvSpPr>
            <p:cNvPr id="76" name="Rectangle 75">
              <a:extLst>
                <a:ext uri="{FF2B5EF4-FFF2-40B4-BE49-F238E27FC236}">
                  <a16:creationId xmlns:a16="http://schemas.microsoft.com/office/drawing/2014/main" id="{7C8B5477-9000-41C9-B0BB-55F6C6218725}"/>
                </a:ext>
              </a:extLst>
            </p:cNvPr>
            <p:cNvSpPr/>
            <p:nvPr userDrawn="1"/>
          </p:nvSpPr>
          <p:spPr>
            <a:xfrm>
              <a:off x="13982185" y="4808892"/>
              <a:ext cx="777240" cy="347472"/>
            </a:xfrm>
            <a:prstGeom prst="rect">
              <a:avLst/>
            </a:prstGeom>
            <a:solidFill>
              <a:srgbClr val="FFE26A"/>
            </a:solidFill>
            <a:ln w="635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R255 G226 B106</a:t>
              </a:r>
            </a:p>
          </p:txBody>
        </p:sp>
        <p:sp>
          <p:nvSpPr>
            <p:cNvPr id="77" name="Rectangle 76">
              <a:extLst>
                <a:ext uri="{FF2B5EF4-FFF2-40B4-BE49-F238E27FC236}">
                  <a16:creationId xmlns:a16="http://schemas.microsoft.com/office/drawing/2014/main" id="{2EDD0287-965E-49BE-BD6C-8AEF5B5FB0D6}"/>
                </a:ext>
              </a:extLst>
            </p:cNvPr>
            <p:cNvSpPr/>
            <p:nvPr userDrawn="1"/>
          </p:nvSpPr>
          <p:spPr>
            <a:xfrm>
              <a:off x="13982185" y="4468752"/>
              <a:ext cx="777240" cy="347472"/>
            </a:xfrm>
            <a:prstGeom prst="rect">
              <a:avLst/>
            </a:prstGeom>
            <a:solidFill>
              <a:srgbClr val="F5CD07"/>
            </a:solidFill>
            <a:ln w="635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R245 G205 B7</a:t>
              </a:r>
            </a:p>
          </p:txBody>
        </p:sp>
        <p:sp>
          <p:nvSpPr>
            <p:cNvPr id="78" name="Rectangle 77">
              <a:extLst>
                <a:ext uri="{FF2B5EF4-FFF2-40B4-BE49-F238E27FC236}">
                  <a16:creationId xmlns:a16="http://schemas.microsoft.com/office/drawing/2014/main" id="{22D9C8F8-F4F2-4323-BA7B-A771027305CF}"/>
                </a:ext>
              </a:extLst>
            </p:cNvPr>
            <p:cNvSpPr/>
            <p:nvPr userDrawn="1"/>
          </p:nvSpPr>
          <p:spPr>
            <a:xfrm>
              <a:off x="13982185" y="4128611"/>
              <a:ext cx="777240" cy="347472"/>
            </a:xfrm>
            <a:prstGeom prst="rect">
              <a:avLst/>
            </a:prstGeom>
            <a:solidFill>
              <a:srgbClr val="E0AF16"/>
            </a:solidFill>
            <a:ln w="254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rgbClr val="FFFFFF"/>
                  </a:solidFill>
                  <a:effectLst/>
                  <a:uLnTx/>
                  <a:uFillTx/>
                  <a:latin typeface="Arial" panose="020B0604020202020204" pitchFamily="34" charset="0"/>
                  <a:cs typeface="Arial" panose="020B0604020202020204" pitchFamily="34" charset="0"/>
                </a:rPr>
                <a:t>R224 G175 B22</a:t>
              </a:r>
            </a:p>
          </p:txBody>
        </p:sp>
        <p:sp>
          <p:nvSpPr>
            <p:cNvPr id="79" name="Rectangle 78">
              <a:extLst>
                <a:ext uri="{FF2B5EF4-FFF2-40B4-BE49-F238E27FC236}">
                  <a16:creationId xmlns:a16="http://schemas.microsoft.com/office/drawing/2014/main" id="{2BE7070C-16B4-4AE6-AAB0-220539FE8A7C}"/>
                </a:ext>
              </a:extLst>
            </p:cNvPr>
            <p:cNvSpPr/>
            <p:nvPr userDrawn="1"/>
          </p:nvSpPr>
          <p:spPr>
            <a:xfrm>
              <a:off x="13982185" y="3788470"/>
              <a:ext cx="777240" cy="347472"/>
            </a:xfrm>
            <a:prstGeom prst="rect">
              <a:avLst/>
            </a:prstGeom>
            <a:solidFill>
              <a:srgbClr val="D69713"/>
            </a:solidFill>
            <a:ln w="254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rgbClr val="FFFFFF"/>
                  </a:solidFill>
                  <a:effectLst/>
                  <a:uLnTx/>
                  <a:uFillTx/>
                  <a:latin typeface="Arial" panose="020B0604020202020204" pitchFamily="34" charset="0"/>
                  <a:cs typeface="Arial" panose="020B0604020202020204" pitchFamily="34" charset="0"/>
                </a:rPr>
                <a:t>R214 G151 B19</a:t>
              </a:r>
            </a:p>
          </p:txBody>
        </p:sp>
        <p:sp>
          <p:nvSpPr>
            <p:cNvPr id="80" name="TextBox 79">
              <a:extLst>
                <a:ext uri="{FF2B5EF4-FFF2-40B4-BE49-F238E27FC236}">
                  <a16:creationId xmlns:a16="http://schemas.microsoft.com/office/drawing/2014/main" id="{1C36D7D6-822D-4941-87E4-F23332B38ABB}"/>
                </a:ext>
              </a:extLst>
            </p:cNvPr>
            <p:cNvSpPr txBox="1"/>
            <p:nvPr userDrawn="1"/>
          </p:nvSpPr>
          <p:spPr>
            <a:xfrm>
              <a:off x="13659084" y="3230940"/>
              <a:ext cx="1423442" cy="200055"/>
            </a:xfrm>
            <a:prstGeom prst="rect">
              <a:avLst/>
            </a:prstGeom>
            <a:noFill/>
          </p:spPr>
          <p:txBody>
            <a:bodyPr wrap="square" rtlCol="0" anchor="b" anchorCtr="0">
              <a:spAutoFit/>
            </a:bodyP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0" i="0" u="none" strike="noStrike" kern="0" cap="all" spc="0" normalizeH="0" baseline="0" noProof="0">
                  <a:ln>
                    <a:noFill/>
                  </a:ln>
                  <a:solidFill>
                    <a:srgbClr val="4D4D4D"/>
                  </a:solidFill>
                  <a:effectLst/>
                  <a:uLnTx/>
                  <a:uFillTx/>
                  <a:latin typeface="Arial" panose="020B0604020202020204" pitchFamily="34" charset="0"/>
                  <a:cs typeface="Arial" panose="020B0604020202020204" pitchFamily="34" charset="0"/>
                </a:rPr>
                <a:t>PRIVATE EQUITY</a:t>
              </a:r>
            </a:p>
          </p:txBody>
        </p:sp>
        <p:sp>
          <p:nvSpPr>
            <p:cNvPr id="81" name="Rectangle 80">
              <a:extLst>
                <a:ext uri="{FF2B5EF4-FFF2-40B4-BE49-F238E27FC236}">
                  <a16:creationId xmlns:a16="http://schemas.microsoft.com/office/drawing/2014/main" id="{66C2ABD4-7CC1-4164-B1C6-9FC0CB66E970}"/>
                </a:ext>
              </a:extLst>
            </p:cNvPr>
            <p:cNvSpPr/>
            <p:nvPr userDrawn="1"/>
          </p:nvSpPr>
          <p:spPr>
            <a:xfrm>
              <a:off x="13982185" y="3448329"/>
              <a:ext cx="777240" cy="347472"/>
            </a:xfrm>
            <a:prstGeom prst="rect">
              <a:avLst/>
            </a:prstGeom>
            <a:solidFill>
              <a:srgbClr val="D9C756"/>
            </a:solidFill>
            <a:ln w="254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R217 G199 B86</a:t>
              </a:r>
            </a:p>
          </p:txBody>
        </p:sp>
      </p:grpSp>
      <p:grpSp>
        <p:nvGrpSpPr>
          <p:cNvPr id="147" name="Group 146">
            <a:extLst>
              <a:ext uri="{FF2B5EF4-FFF2-40B4-BE49-F238E27FC236}">
                <a16:creationId xmlns:a16="http://schemas.microsoft.com/office/drawing/2014/main" id="{4FF52E32-AA1C-9045-916F-9056FB2A4D64}"/>
              </a:ext>
            </a:extLst>
          </p:cNvPr>
          <p:cNvGrpSpPr/>
          <p:nvPr userDrawn="1"/>
        </p:nvGrpSpPr>
        <p:grpSpPr>
          <a:xfrm>
            <a:off x="9296845" y="2669062"/>
            <a:ext cx="1423443" cy="1925426"/>
            <a:chOff x="9288300" y="3230939"/>
            <a:chExt cx="1423442" cy="1925425"/>
          </a:xfrm>
        </p:grpSpPr>
        <p:sp>
          <p:nvSpPr>
            <p:cNvPr id="148" name="Rectangle 147">
              <a:extLst>
                <a:ext uri="{FF2B5EF4-FFF2-40B4-BE49-F238E27FC236}">
                  <a16:creationId xmlns:a16="http://schemas.microsoft.com/office/drawing/2014/main" id="{61F26743-A9E6-464F-BD08-9FFCBD0A01B5}"/>
                </a:ext>
              </a:extLst>
            </p:cNvPr>
            <p:cNvSpPr/>
            <p:nvPr userDrawn="1"/>
          </p:nvSpPr>
          <p:spPr>
            <a:xfrm>
              <a:off x="9611401" y="4808892"/>
              <a:ext cx="777240" cy="347472"/>
            </a:xfrm>
            <a:prstGeom prst="rect">
              <a:avLst/>
            </a:prstGeom>
            <a:solidFill>
              <a:srgbClr val="7C9AEB"/>
            </a:solidFill>
            <a:ln w="635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R124 G154 B235</a:t>
              </a:r>
            </a:p>
          </p:txBody>
        </p:sp>
        <p:sp>
          <p:nvSpPr>
            <p:cNvPr id="149" name="Rectangle 148">
              <a:extLst>
                <a:ext uri="{FF2B5EF4-FFF2-40B4-BE49-F238E27FC236}">
                  <a16:creationId xmlns:a16="http://schemas.microsoft.com/office/drawing/2014/main" id="{3C9296CA-627F-D74C-9D8D-1216E171F7A3}"/>
                </a:ext>
              </a:extLst>
            </p:cNvPr>
            <p:cNvSpPr/>
            <p:nvPr userDrawn="1"/>
          </p:nvSpPr>
          <p:spPr>
            <a:xfrm>
              <a:off x="9611401" y="4468752"/>
              <a:ext cx="777240" cy="347472"/>
            </a:xfrm>
            <a:prstGeom prst="rect">
              <a:avLst/>
            </a:prstGeom>
            <a:solidFill>
              <a:srgbClr val="3863D9"/>
            </a:solidFill>
            <a:ln w="635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R56 G99 B217</a:t>
              </a:r>
            </a:p>
          </p:txBody>
        </p:sp>
        <p:sp>
          <p:nvSpPr>
            <p:cNvPr id="150" name="Rectangle 149">
              <a:extLst>
                <a:ext uri="{FF2B5EF4-FFF2-40B4-BE49-F238E27FC236}">
                  <a16:creationId xmlns:a16="http://schemas.microsoft.com/office/drawing/2014/main" id="{EDF99ED3-7A7D-1B4B-9F5E-1B9ED2BE998B}"/>
                </a:ext>
              </a:extLst>
            </p:cNvPr>
            <p:cNvSpPr/>
            <p:nvPr userDrawn="1"/>
          </p:nvSpPr>
          <p:spPr>
            <a:xfrm>
              <a:off x="9611401" y="4128611"/>
              <a:ext cx="777240" cy="347472"/>
            </a:xfrm>
            <a:prstGeom prst="rect">
              <a:avLst/>
            </a:prstGeom>
            <a:solidFill>
              <a:srgbClr val="3456B3"/>
            </a:solidFill>
            <a:ln w="254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rgbClr val="FFFFFF"/>
                  </a:solidFill>
                  <a:effectLst/>
                  <a:uLnTx/>
                  <a:uFillTx/>
                  <a:latin typeface="Arial" panose="020B0604020202020204" pitchFamily="34" charset="0"/>
                  <a:cs typeface="Arial" panose="020B0604020202020204" pitchFamily="34" charset="0"/>
                </a:rPr>
                <a:t>R52 G86 B179</a:t>
              </a:r>
            </a:p>
          </p:txBody>
        </p:sp>
        <p:sp>
          <p:nvSpPr>
            <p:cNvPr id="151" name="Rectangle 150">
              <a:extLst>
                <a:ext uri="{FF2B5EF4-FFF2-40B4-BE49-F238E27FC236}">
                  <a16:creationId xmlns:a16="http://schemas.microsoft.com/office/drawing/2014/main" id="{506FB284-9E69-C44E-B100-4F5A2345342E}"/>
                </a:ext>
              </a:extLst>
            </p:cNvPr>
            <p:cNvSpPr/>
            <p:nvPr userDrawn="1"/>
          </p:nvSpPr>
          <p:spPr>
            <a:xfrm>
              <a:off x="9611401" y="3788470"/>
              <a:ext cx="777240" cy="347472"/>
            </a:xfrm>
            <a:prstGeom prst="rect">
              <a:avLst/>
            </a:prstGeom>
            <a:solidFill>
              <a:srgbClr val="09269F"/>
            </a:solidFill>
            <a:ln w="254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rgbClr val="FFFFFF"/>
                  </a:solidFill>
                  <a:effectLst/>
                  <a:uLnTx/>
                  <a:uFillTx/>
                  <a:latin typeface="Arial" panose="020B0604020202020204" pitchFamily="34" charset="0"/>
                  <a:cs typeface="Arial" panose="020B0604020202020204" pitchFamily="34" charset="0"/>
                </a:rPr>
                <a:t>R9 G38 B159</a:t>
              </a:r>
            </a:p>
          </p:txBody>
        </p:sp>
        <p:sp>
          <p:nvSpPr>
            <p:cNvPr id="152" name="TextBox 151">
              <a:extLst>
                <a:ext uri="{FF2B5EF4-FFF2-40B4-BE49-F238E27FC236}">
                  <a16:creationId xmlns:a16="http://schemas.microsoft.com/office/drawing/2014/main" id="{3C99529A-8233-1346-A0D4-BC132064717F}"/>
                </a:ext>
              </a:extLst>
            </p:cNvPr>
            <p:cNvSpPr txBox="1"/>
            <p:nvPr userDrawn="1"/>
          </p:nvSpPr>
          <p:spPr>
            <a:xfrm>
              <a:off x="9288300" y="3230939"/>
              <a:ext cx="1423442" cy="200055"/>
            </a:xfrm>
            <a:prstGeom prst="rect">
              <a:avLst/>
            </a:prstGeom>
            <a:noFill/>
          </p:spPr>
          <p:txBody>
            <a:bodyPr wrap="square" rtlCol="0" anchor="b" anchorCtr="0">
              <a:spAutoFit/>
            </a:bodyP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0" i="0" u="none" strike="noStrike" kern="0" cap="all" spc="0" normalizeH="0" baseline="0" noProof="0">
                  <a:ln>
                    <a:noFill/>
                  </a:ln>
                  <a:solidFill>
                    <a:srgbClr val="4D4D4D"/>
                  </a:solidFill>
                  <a:effectLst/>
                  <a:uLnTx/>
                  <a:uFillTx/>
                  <a:latin typeface="Arial" panose="020B0604020202020204" pitchFamily="34" charset="0"/>
                  <a:cs typeface="Arial" panose="020B0604020202020204" pitchFamily="34" charset="0"/>
                </a:rPr>
                <a:t>Real estate</a:t>
              </a:r>
            </a:p>
          </p:txBody>
        </p:sp>
        <p:sp>
          <p:nvSpPr>
            <p:cNvPr id="153" name="Rectangle 152">
              <a:extLst>
                <a:ext uri="{FF2B5EF4-FFF2-40B4-BE49-F238E27FC236}">
                  <a16:creationId xmlns:a16="http://schemas.microsoft.com/office/drawing/2014/main" id="{3161CBA6-DFC3-8C46-910E-EDDF4D15BEEB}"/>
                </a:ext>
              </a:extLst>
            </p:cNvPr>
            <p:cNvSpPr/>
            <p:nvPr userDrawn="1"/>
          </p:nvSpPr>
          <p:spPr>
            <a:xfrm>
              <a:off x="9611401" y="3448329"/>
              <a:ext cx="777240" cy="347472"/>
            </a:xfrm>
            <a:prstGeom prst="rect">
              <a:avLst/>
            </a:prstGeom>
            <a:solidFill>
              <a:srgbClr val="407EC9"/>
            </a:solidFill>
            <a:ln w="254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R64 G126 B201</a:t>
              </a:r>
            </a:p>
          </p:txBody>
        </p:sp>
      </p:grpSp>
      <p:grpSp>
        <p:nvGrpSpPr>
          <p:cNvPr id="154" name="Group 153">
            <a:extLst>
              <a:ext uri="{FF2B5EF4-FFF2-40B4-BE49-F238E27FC236}">
                <a16:creationId xmlns:a16="http://schemas.microsoft.com/office/drawing/2014/main" id="{9F4060DE-89C6-634C-B5BB-762539EFE348}"/>
              </a:ext>
            </a:extLst>
          </p:cNvPr>
          <p:cNvGrpSpPr/>
          <p:nvPr userDrawn="1"/>
        </p:nvGrpSpPr>
        <p:grpSpPr>
          <a:xfrm>
            <a:off x="10430673" y="290814"/>
            <a:ext cx="1423443" cy="1921875"/>
            <a:chOff x="10745228" y="169952"/>
            <a:chExt cx="1423442" cy="1921875"/>
          </a:xfrm>
        </p:grpSpPr>
        <p:sp>
          <p:nvSpPr>
            <p:cNvPr id="155" name="Rectangle 154">
              <a:extLst>
                <a:ext uri="{FF2B5EF4-FFF2-40B4-BE49-F238E27FC236}">
                  <a16:creationId xmlns:a16="http://schemas.microsoft.com/office/drawing/2014/main" id="{EA65CF77-F79E-6A4A-AC68-897ECBAAD4BD}"/>
                </a:ext>
              </a:extLst>
            </p:cNvPr>
            <p:cNvSpPr/>
            <p:nvPr userDrawn="1"/>
          </p:nvSpPr>
          <p:spPr>
            <a:xfrm>
              <a:off x="11068329" y="1744355"/>
              <a:ext cx="777240" cy="347472"/>
            </a:xfrm>
            <a:prstGeom prst="rect">
              <a:avLst/>
            </a:prstGeom>
            <a:solidFill>
              <a:srgbClr val="D4CECE"/>
            </a:solidFill>
            <a:ln w="635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R212 G206 B206</a:t>
              </a:r>
            </a:p>
          </p:txBody>
        </p:sp>
        <p:sp>
          <p:nvSpPr>
            <p:cNvPr id="156" name="Rectangle 155">
              <a:extLst>
                <a:ext uri="{FF2B5EF4-FFF2-40B4-BE49-F238E27FC236}">
                  <a16:creationId xmlns:a16="http://schemas.microsoft.com/office/drawing/2014/main" id="{17DD0941-8334-264F-9930-83B7BB6A04A0}"/>
                </a:ext>
              </a:extLst>
            </p:cNvPr>
            <p:cNvSpPr/>
            <p:nvPr userDrawn="1"/>
          </p:nvSpPr>
          <p:spPr>
            <a:xfrm>
              <a:off x="11068329" y="1405102"/>
              <a:ext cx="777240" cy="347472"/>
            </a:xfrm>
            <a:prstGeom prst="rect">
              <a:avLst/>
            </a:prstGeom>
            <a:solidFill>
              <a:srgbClr val="BBBBBB"/>
            </a:solidFill>
            <a:ln w="635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R187 G187 B187</a:t>
              </a:r>
            </a:p>
          </p:txBody>
        </p:sp>
        <p:sp>
          <p:nvSpPr>
            <p:cNvPr id="157" name="Rectangle 156">
              <a:extLst>
                <a:ext uri="{FF2B5EF4-FFF2-40B4-BE49-F238E27FC236}">
                  <a16:creationId xmlns:a16="http://schemas.microsoft.com/office/drawing/2014/main" id="{C4E7BCE6-F0A4-114C-B5D2-BE9CE390EF8C}"/>
                </a:ext>
              </a:extLst>
            </p:cNvPr>
            <p:cNvSpPr/>
            <p:nvPr userDrawn="1"/>
          </p:nvSpPr>
          <p:spPr>
            <a:xfrm>
              <a:off x="11068329" y="1065848"/>
              <a:ext cx="777240" cy="347472"/>
            </a:xfrm>
            <a:prstGeom prst="rect">
              <a:avLst/>
            </a:prstGeom>
            <a:solidFill>
              <a:srgbClr val="848383"/>
            </a:solidFill>
            <a:ln w="254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rgbClr val="FFFFFF"/>
                  </a:solidFill>
                  <a:effectLst/>
                  <a:uLnTx/>
                  <a:uFillTx/>
                  <a:latin typeface="Arial" panose="020B0604020202020204" pitchFamily="34" charset="0"/>
                  <a:cs typeface="Arial" panose="020B0604020202020204" pitchFamily="34" charset="0"/>
                </a:rPr>
                <a:t>R132 G131 B131</a:t>
              </a:r>
            </a:p>
          </p:txBody>
        </p:sp>
        <p:sp>
          <p:nvSpPr>
            <p:cNvPr id="158" name="Rectangle 157">
              <a:extLst>
                <a:ext uri="{FF2B5EF4-FFF2-40B4-BE49-F238E27FC236}">
                  <a16:creationId xmlns:a16="http://schemas.microsoft.com/office/drawing/2014/main" id="{FEA613D6-277F-6D49-AA42-4B045955A238}"/>
                </a:ext>
              </a:extLst>
            </p:cNvPr>
            <p:cNvSpPr/>
            <p:nvPr userDrawn="1"/>
          </p:nvSpPr>
          <p:spPr>
            <a:xfrm>
              <a:off x="11068329" y="726594"/>
              <a:ext cx="777240" cy="347472"/>
            </a:xfrm>
            <a:prstGeom prst="rect">
              <a:avLst/>
            </a:prstGeom>
            <a:solidFill>
              <a:srgbClr val="2E2E2E"/>
            </a:solidFill>
            <a:ln w="127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chemeClr val="bg1"/>
                  </a:solidFill>
                  <a:effectLst/>
                  <a:uLnTx/>
                  <a:uFillTx/>
                  <a:latin typeface="Arial" panose="020B0604020202020204" pitchFamily="34" charset="0"/>
                  <a:cs typeface="Arial" panose="020B0604020202020204" pitchFamily="34" charset="0"/>
                </a:rPr>
                <a:t>R46 G46 B46</a:t>
              </a:r>
            </a:p>
          </p:txBody>
        </p:sp>
        <p:sp>
          <p:nvSpPr>
            <p:cNvPr id="159" name="TextBox 158">
              <a:extLst>
                <a:ext uri="{FF2B5EF4-FFF2-40B4-BE49-F238E27FC236}">
                  <a16:creationId xmlns:a16="http://schemas.microsoft.com/office/drawing/2014/main" id="{8ACB10B4-4298-D346-8B9A-3D564F6236B7}"/>
                </a:ext>
              </a:extLst>
            </p:cNvPr>
            <p:cNvSpPr txBox="1"/>
            <p:nvPr userDrawn="1"/>
          </p:nvSpPr>
          <p:spPr>
            <a:xfrm>
              <a:off x="10745228" y="169952"/>
              <a:ext cx="1423442" cy="200055"/>
            </a:xfrm>
            <a:prstGeom prst="rect">
              <a:avLst/>
            </a:prstGeom>
            <a:noFill/>
          </p:spPr>
          <p:txBody>
            <a:bodyPr wrap="square" rtlCol="0" anchor="b" anchorCtr="0">
              <a:spAutoFit/>
            </a:bodyP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0" i="0" u="none" strike="noStrike" kern="0" cap="all" spc="0" normalizeH="0" baseline="0" noProof="0">
                  <a:ln>
                    <a:noFill/>
                  </a:ln>
                  <a:solidFill>
                    <a:srgbClr val="4D4D4D"/>
                  </a:solidFill>
                  <a:effectLst/>
                  <a:uLnTx/>
                  <a:uFillTx/>
                  <a:latin typeface="Arial" panose="020B0604020202020204" pitchFamily="34" charset="0"/>
                  <a:cs typeface="Arial" panose="020B0604020202020204" pitchFamily="34" charset="0"/>
                </a:rPr>
                <a:t>Gray</a:t>
              </a:r>
            </a:p>
          </p:txBody>
        </p:sp>
        <p:sp>
          <p:nvSpPr>
            <p:cNvPr id="160" name="Rectangle 159">
              <a:extLst>
                <a:ext uri="{FF2B5EF4-FFF2-40B4-BE49-F238E27FC236}">
                  <a16:creationId xmlns:a16="http://schemas.microsoft.com/office/drawing/2014/main" id="{40932A00-3944-EC48-8710-A7C56F980E8B}"/>
                </a:ext>
              </a:extLst>
            </p:cNvPr>
            <p:cNvSpPr/>
            <p:nvPr userDrawn="1"/>
          </p:nvSpPr>
          <p:spPr>
            <a:xfrm>
              <a:off x="11068329" y="387340"/>
              <a:ext cx="777240" cy="347472"/>
            </a:xfrm>
            <a:prstGeom prst="rect">
              <a:avLst/>
            </a:prstGeom>
            <a:solidFill>
              <a:srgbClr val="4D4D4D"/>
            </a:solidFill>
            <a:ln w="254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R77 G77 B77</a:t>
              </a:r>
            </a:p>
          </p:txBody>
        </p:sp>
      </p:grpSp>
      <p:grpSp>
        <p:nvGrpSpPr>
          <p:cNvPr id="161" name="Group 160">
            <a:extLst>
              <a:ext uri="{FF2B5EF4-FFF2-40B4-BE49-F238E27FC236}">
                <a16:creationId xmlns:a16="http://schemas.microsoft.com/office/drawing/2014/main" id="{DDF07E34-10FD-AF4E-B21F-6F8E51A042F5}"/>
              </a:ext>
            </a:extLst>
          </p:cNvPr>
          <p:cNvGrpSpPr/>
          <p:nvPr userDrawn="1"/>
        </p:nvGrpSpPr>
        <p:grpSpPr>
          <a:xfrm>
            <a:off x="11531013" y="290814"/>
            <a:ext cx="1423443" cy="1921875"/>
            <a:chOff x="12202156" y="169952"/>
            <a:chExt cx="1423442" cy="1921875"/>
          </a:xfrm>
        </p:grpSpPr>
        <p:sp>
          <p:nvSpPr>
            <p:cNvPr id="162" name="Rectangle 161">
              <a:extLst>
                <a:ext uri="{FF2B5EF4-FFF2-40B4-BE49-F238E27FC236}">
                  <a16:creationId xmlns:a16="http://schemas.microsoft.com/office/drawing/2014/main" id="{F04BF4B9-2F0F-A94C-9DDA-5C5DF6100936}"/>
                </a:ext>
              </a:extLst>
            </p:cNvPr>
            <p:cNvSpPr/>
            <p:nvPr userDrawn="1"/>
          </p:nvSpPr>
          <p:spPr>
            <a:xfrm>
              <a:off x="12525257" y="1744355"/>
              <a:ext cx="777240" cy="347472"/>
            </a:xfrm>
            <a:prstGeom prst="rect">
              <a:avLst/>
            </a:prstGeom>
            <a:solidFill>
              <a:srgbClr val="FBC082"/>
            </a:solidFill>
            <a:ln w="635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R251 G192 B130</a:t>
              </a:r>
            </a:p>
          </p:txBody>
        </p:sp>
        <p:sp>
          <p:nvSpPr>
            <p:cNvPr id="163" name="Rectangle 162">
              <a:extLst>
                <a:ext uri="{FF2B5EF4-FFF2-40B4-BE49-F238E27FC236}">
                  <a16:creationId xmlns:a16="http://schemas.microsoft.com/office/drawing/2014/main" id="{381CF7FC-A8D5-5D4B-9DC5-25172828E178}"/>
                </a:ext>
              </a:extLst>
            </p:cNvPr>
            <p:cNvSpPr/>
            <p:nvPr userDrawn="1"/>
          </p:nvSpPr>
          <p:spPr>
            <a:xfrm>
              <a:off x="12525257" y="1405102"/>
              <a:ext cx="777240" cy="347472"/>
            </a:xfrm>
            <a:prstGeom prst="rect">
              <a:avLst/>
            </a:prstGeom>
            <a:solidFill>
              <a:srgbClr val="FFA70F"/>
            </a:solidFill>
            <a:ln w="635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R255 G167 B15</a:t>
              </a:r>
            </a:p>
          </p:txBody>
        </p:sp>
        <p:sp>
          <p:nvSpPr>
            <p:cNvPr id="164" name="Rectangle 163">
              <a:extLst>
                <a:ext uri="{FF2B5EF4-FFF2-40B4-BE49-F238E27FC236}">
                  <a16:creationId xmlns:a16="http://schemas.microsoft.com/office/drawing/2014/main" id="{E63573A1-F9FA-FE43-958B-ED79B123A0BD}"/>
                </a:ext>
              </a:extLst>
            </p:cNvPr>
            <p:cNvSpPr/>
            <p:nvPr userDrawn="1"/>
          </p:nvSpPr>
          <p:spPr>
            <a:xfrm>
              <a:off x="12525257" y="1065848"/>
              <a:ext cx="777240" cy="347472"/>
            </a:xfrm>
            <a:prstGeom prst="rect">
              <a:avLst/>
            </a:prstGeom>
            <a:solidFill>
              <a:srgbClr val="B05902"/>
            </a:solidFill>
            <a:ln w="25400" cap="flat" cmpd="sng" algn="ctr">
              <a:noFill/>
              <a:prstDash val="solid"/>
            </a:ln>
            <a:effectLst/>
          </p:spPr>
          <p:txBody>
            <a:bodyPr lIns="0" rIns="0" rtlCol="0" anchor="ctr"/>
            <a:lstStyle/>
            <a:p>
              <a:pPr marR="0" lvl="0" indent="0" algn="ctr" defTabSz="914378" fontAlgn="auto">
                <a:lnSpc>
                  <a:spcPct val="100000"/>
                </a:lnSpc>
                <a:spcBef>
                  <a:spcPts val="0"/>
                </a:spcBef>
                <a:spcAft>
                  <a:spcPts val="0"/>
                </a:spcAft>
                <a:buClrTx/>
                <a:buSzTx/>
                <a:buFontTx/>
                <a:buNone/>
                <a:tabLst/>
              </a:pPr>
              <a:r>
                <a:rPr kumimoji="0" lang="en-US" sz="7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R176 G89 B2</a:t>
              </a:r>
            </a:p>
          </p:txBody>
        </p:sp>
        <p:sp>
          <p:nvSpPr>
            <p:cNvPr id="165" name="Rectangle 164">
              <a:extLst>
                <a:ext uri="{FF2B5EF4-FFF2-40B4-BE49-F238E27FC236}">
                  <a16:creationId xmlns:a16="http://schemas.microsoft.com/office/drawing/2014/main" id="{E1684385-187B-5F49-B96A-6A2D64E9EC15}"/>
                </a:ext>
              </a:extLst>
            </p:cNvPr>
            <p:cNvSpPr/>
            <p:nvPr userDrawn="1"/>
          </p:nvSpPr>
          <p:spPr>
            <a:xfrm>
              <a:off x="12525257" y="726594"/>
              <a:ext cx="777240" cy="347472"/>
            </a:xfrm>
            <a:prstGeom prst="rect">
              <a:avLst/>
            </a:prstGeom>
            <a:solidFill>
              <a:srgbClr val="7A4001"/>
            </a:solidFill>
            <a:ln w="127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chemeClr val="bg1"/>
                  </a:solidFill>
                  <a:effectLst/>
                  <a:uLnTx/>
                  <a:uFillTx/>
                  <a:latin typeface="Arial" panose="020B0604020202020204" pitchFamily="34" charset="0"/>
                  <a:cs typeface="Arial" panose="020B0604020202020204" pitchFamily="34" charset="0"/>
                </a:rPr>
                <a:t>R122 G64 B1</a:t>
              </a:r>
            </a:p>
          </p:txBody>
        </p:sp>
        <p:sp>
          <p:nvSpPr>
            <p:cNvPr id="166" name="TextBox 165">
              <a:extLst>
                <a:ext uri="{FF2B5EF4-FFF2-40B4-BE49-F238E27FC236}">
                  <a16:creationId xmlns:a16="http://schemas.microsoft.com/office/drawing/2014/main" id="{E293A2BC-11D9-8A48-975F-8DB837AC7B0A}"/>
                </a:ext>
              </a:extLst>
            </p:cNvPr>
            <p:cNvSpPr txBox="1"/>
            <p:nvPr userDrawn="1"/>
          </p:nvSpPr>
          <p:spPr>
            <a:xfrm>
              <a:off x="12202156" y="169952"/>
              <a:ext cx="1423442" cy="200055"/>
            </a:xfrm>
            <a:prstGeom prst="rect">
              <a:avLst/>
            </a:prstGeom>
            <a:noFill/>
          </p:spPr>
          <p:txBody>
            <a:bodyPr wrap="square" rtlCol="0" anchor="b" anchorCtr="0">
              <a:spAutoFit/>
            </a:bodyP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0" i="0" u="none" strike="noStrike" kern="0" cap="all" spc="0" normalizeH="0" baseline="0" noProof="0">
                  <a:ln>
                    <a:noFill/>
                  </a:ln>
                  <a:solidFill>
                    <a:srgbClr val="4D4D4D"/>
                  </a:solidFill>
                  <a:effectLst/>
                  <a:uLnTx/>
                  <a:uFillTx/>
                  <a:latin typeface="Arial" panose="020B0604020202020204" pitchFamily="34" charset="0"/>
                  <a:cs typeface="Arial" panose="020B0604020202020204" pitchFamily="34" charset="0"/>
                </a:rPr>
                <a:t>BAM Orange</a:t>
              </a:r>
            </a:p>
          </p:txBody>
        </p:sp>
        <p:sp>
          <p:nvSpPr>
            <p:cNvPr id="167" name="Rectangle 166">
              <a:extLst>
                <a:ext uri="{FF2B5EF4-FFF2-40B4-BE49-F238E27FC236}">
                  <a16:creationId xmlns:a16="http://schemas.microsoft.com/office/drawing/2014/main" id="{2AB73580-6CC0-4C43-BF83-AC9B47D5016A}"/>
                </a:ext>
              </a:extLst>
            </p:cNvPr>
            <p:cNvSpPr/>
            <p:nvPr userDrawn="1"/>
          </p:nvSpPr>
          <p:spPr>
            <a:xfrm>
              <a:off x="12525257" y="387340"/>
              <a:ext cx="777240" cy="347472"/>
            </a:xfrm>
            <a:prstGeom prst="rect">
              <a:avLst/>
            </a:prstGeom>
            <a:solidFill>
              <a:srgbClr val="FF8200"/>
            </a:solidFill>
            <a:ln w="254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R255 G130 B0</a:t>
              </a:r>
            </a:p>
          </p:txBody>
        </p:sp>
      </p:grpSp>
      <p:grpSp>
        <p:nvGrpSpPr>
          <p:cNvPr id="168" name="Group 167">
            <a:extLst>
              <a:ext uri="{FF2B5EF4-FFF2-40B4-BE49-F238E27FC236}">
                <a16:creationId xmlns:a16="http://schemas.microsoft.com/office/drawing/2014/main" id="{7529F59E-9FA6-0C40-90CF-3E165FBCAC91}"/>
              </a:ext>
            </a:extLst>
          </p:cNvPr>
          <p:cNvGrpSpPr/>
          <p:nvPr userDrawn="1"/>
        </p:nvGrpSpPr>
        <p:grpSpPr>
          <a:xfrm>
            <a:off x="9296845" y="290812"/>
            <a:ext cx="1423443" cy="1921876"/>
            <a:chOff x="9288300" y="169951"/>
            <a:chExt cx="1423442" cy="1921876"/>
          </a:xfrm>
        </p:grpSpPr>
        <p:sp>
          <p:nvSpPr>
            <p:cNvPr id="169" name="Rectangle 168">
              <a:extLst>
                <a:ext uri="{FF2B5EF4-FFF2-40B4-BE49-F238E27FC236}">
                  <a16:creationId xmlns:a16="http://schemas.microsoft.com/office/drawing/2014/main" id="{5774BA71-9D70-9D42-8354-3CB71C8E9F32}"/>
                </a:ext>
              </a:extLst>
            </p:cNvPr>
            <p:cNvSpPr/>
            <p:nvPr userDrawn="1"/>
          </p:nvSpPr>
          <p:spPr>
            <a:xfrm>
              <a:off x="9611401" y="1744355"/>
              <a:ext cx="777240" cy="347472"/>
            </a:xfrm>
            <a:prstGeom prst="rect">
              <a:avLst/>
            </a:prstGeom>
            <a:solidFill>
              <a:srgbClr val="4497C7"/>
            </a:solidFill>
            <a:ln w="635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R68 G151 B199</a:t>
              </a:r>
            </a:p>
          </p:txBody>
        </p:sp>
        <p:sp>
          <p:nvSpPr>
            <p:cNvPr id="170" name="Rectangle 169">
              <a:extLst>
                <a:ext uri="{FF2B5EF4-FFF2-40B4-BE49-F238E27FC236}">
                  <a16:creationId xmlns:a16="http://schemas.microsoft.com/office/drawing/2014/main" id="{DE711F20-0C9C-B549-B818-55BE2B56461A}"/>
                </a:ext>
              </a:extLst>
            </p:cNvPr>
            <p:cNvSpPr/>
            <p:nvPr userDrawn="1"/>
          </p:nvSpPr>
          <p:spPr>
            <a:xfrm>
              <a:off x="9611401" y="1405102"/>
              <a:ext cx="777240" cy="347472"/>
            </a:xfrm>
            <a:prstGeom prst="rect">
              <a:avLst/>
            </a:prstGeom>
            <a:solidFill>
              <a:srgbClr val="1E7FBC"/>
            </a:solidFill>
            <a:ln w="635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R30 G127 B188</a:t>
              </a:r>
            </a:p>
          </p:txBody>
        </p:sp>
        <p:sp>
          <p:nvSpPr>
            <p:cNvPr id="171" name="Rectangle 170">
              <a:extLst>
                <a:ext uri="{FF2B5EF4-FFF2-40B4-BE49-F238E27FC236}">
                  <a16:creationId xmlns:a16="http://schemas.microsoft.com/office/drawing/2014/main" id="{7310F9C2-069D-FD4D-8196-A4FE3457A233}"/>
                </a:ext>
              </a:extLst>
            </p:cNvPr>
            <p:cNvSpPr/>
            <p:nvPr userDrawn="1"/>
          </p:nvSpPr>
          <p:spPr>
            <a:xfrm>
              <a:off x="9611400" y="1065848"/>
              <a:ext cx="777240" cy="347472"/>
            </a:xfrm>
            <a:prstGeom prst="rect">
              <a:avLst/>
            </a:prstGeom>
            <a:solidFill>
              <a:srgbClr val="015C96"/>
            </a:solidFill>
            <a:ln w="254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rgbClr val="FFFFFF"/>
                  </a:solidFill>
                  <a:effectLst/>
                  <a:uLnTx/>
                  <a:uFillTx/>
                  <a:latin typeface="Arial" panose="020B0604020202020204" pitchFamily="34" charset="0"/>
                  <a:cs typeface="Arial" panose="020B0604020202020204" pitchFamily="34" charset="0"/>
                </a:rPr>
                <a:t>R1 G92 B150</a:t>
              </a:r>
            </a:p>
          </p:txBody>
        </p:sp>
        <p:sp>
          <p:nvSpPr>
            <p:cNvPr id="172" name="Rectangle 171">
              <a:extLst>
                <a:ext uri="{FF2B5EF4-FFF2-40B4-BE49-F238E27FC236}">
                  <a16:creationId xmlns:a16="http://schemas.microsoft.com/office/drawing/2014/main" id="{CCB07830-66CE-384A-8A58-5F414B917D11}"/>
                </a:ext>
              </a:extLst>
            </p:cNvPr>
            <p:cNvSpPr/>
            <p:nvPr userDrawn="1"/>
          </p:nvSpPr>
          <p:spPr>
            <a:xfrm>
              <a:off x="9611401" y="726594"/>
              <a:ext cx="777240" cy="347472"/>
            </a:xfrm>
            <a:prstGeom prst="rect">
              <a:avLst/>
            </a:prstGeom>
            <a:solidFill>
              <a:srgbClr val="234C7A"/>
            </a:solidFill>
            <a:ln w="254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chemeClr val="bg1"/>
                  </a:solidFill>
                  <a:effectLst/>
                  <a:uLnTx/>
                  <a:uFillTx/>
                  <a:latin typeface="Arial" panose="020B0604020202020204" pitchFamily="34" charset="0"/>
                  <a:cs typeface="Arial" panose="020B0604020202020204" pitchFamily="34" charset="0"/>
                </a:rPr>
                <a:t>R35 G76 B122</a:t>
              </a:r>
            </a:p>
          </p:txBody>
        </p:sp>
        <p:sp>
          <p:nvSpPr>
            <p:cNvPr id="173" name="TextBox 172">
              <a:extLst>
                <a:ext uri="{FF2B5EF4-FFF2-40B4-BE49-F238E27FC236}">
                  <a16:creationId xmlns:a16="http://schemas.microsoft.com/office/drawing/2014/main" id="{407B9662-43C6-BA4F-98CB-B5E7F779A20B}"/>
                </a:ext>
              </a:extLst>
            </p:cNvPr>
            <p:cNvSpPr txBox="1"/>
            <p:nvPr userDrawn="1"/>
          </p:nvSpPr>
          <p:spPr>
            <a:xfrm>
              <a:off x="9288300" y="169951"/>
              <a:ext cx="1423442" cy="200055"/>
            </a:xfrm>
            <a:prstGeom prst="rect">
              <a:avLst/>
            </a:prstGeom>
            <a:noFill/>
          </p:spPr>
          <p:txBody>
            <a:bodyPr wrap="square" rtlCol="0" anchor="b" anchorCtr="0">
              <a:spAutoFit/>
            </a:bodyP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0" i="0" u="none" strike="noStrike" kern="0" cap="all" spc="0" normalizeH="0" baseline="0" noProof="0">
                  <a:ln>
                    <a:noFill/>
                  </a:ln>
                  <a:solidFill>
                    <a:srgbClr val="4D4D4D"/>
                  </a:solidFill>
                  <a:effectLst/>
                  <a:uLnTx/>
                  <a:uFillTx/>
                  <a:latin typeface="Arial" panose="020B0604020202020204" pitchFamily="34" charset="0"/>
                  <a:cs typeface="Arial" panose="020B0604020202020204" pitchFamily="34" charset="0"/>
                </a:rPr>
                <a:t>Brookfield blue</a:t>
              </a:r>
            </a:p>
          </p:txBody>
        </p:sp>
        <p:sp>
          <p:nvSpPr>
            <p:cNvPr id="174" name="Rectangle 173">
              <a:extLst>
                <a:ext uri="{FF2B5EF4-FFF2-40B4-BE49-F238E27FC236}">
                  <a16:creationId xmlns:a16="http://schemas.microsoft.com/office/drawing/2014/main" id="{C2F4F31F-ECEA-FC4F-AF18-3789C488625C}"/>
                </a:ext>
              </a:extLst>
            </p:cNvPr>
            <p:cNvSpPr/>
            <p:nvPr userDrawn="1"/>
          </p:nvSpPr>
          <p:spPr>
            <a:xfrm>
              <a:off x="9611401" y="387340"/>
              <a:ext cx="777240" cy="347472"/>
            </a:xfrm>
            <a:prstGeom prst="rect">
              <a:avLst/>
            </a:prstGeom>
            <a:solidFill>
              <a:srgbClr val="0F3557"/>
            </a:solidFill>
            <a:ln w="254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R15 G53 B87</a:t>
              </a:r>
            </a:p>
          </p:txBody>
        </p:sp>
      </p:grpSp>
      <p:grpSp>
        <p:nvGrpSpPr>
          <p:cNvPr id="175" name="Group 174">
            <a:extLst>
              <a:ext uri="{FF2B5EF4-FFF2-40B4-BE49-F238E27FC236}">
                <a16:creationId xmlns:a16="http://schemas.microsoft.com/office/drawing/2014/main" id="{27F5E1ED-F0C5-B84C-B454-AFB6D5EC8332}"/>
              </a:ext>
            </a:extLst>
          </p:cNvPr>
          <p:cNvGrpSpPr/>
          <p:nvPr userDrawn="1"/>
        </p:nvGrpSpPr>
        <p:grpSpPr>
          <a:xfrm>
            <a:off x="10430673" y="2669062"/>
            <a:ext cx="1423443" cy="1925424"/>
            <a:chOff x="10745228" y="3230940"/>
            <a:chExt cx="1423442" cy="1925424"/>
          </a:xfrm>
        </p:grpSpPr>
        <p:sp>
          <p:nvSpPr>
            <p:cNvPr id="176" name="Rectangle 175">
              <a:extLst>
                <a:ext uri="{FF2B5EF4-FFF2-40B4-BE49-F238E27FC236}">
                  <a16:creationId xmlns:a16="http://schemas.microsoft.com/office/drawing/2014/main" id="{800B662D-53BA-2649-B515-796EB8E4237C}"/>
                </a:ext>
              </a:extLst>
            </p:cNvPr>
            <p:cNvSpPr/>
            <p:nvPr userDrawn="1"/>
          </p:nvSpPr>
          <p:spPr>
            <a:xfrm>
              <a:off x="11068329" y="4808892"/>
              <a:ext cx="777240" cy="347472"/>
            </a:xfrm>
            <a:prstGeom prst="rect">
              <a:avLst/>
            </a:prstGeom>
            <a:solidFill>
              <a:srgbClr val="AD9DEB"/>
            </a:solidFill>
            <a:ln w="635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R173 G157 B235</a:t>
              </a:r>
            </a:p>
          </p:txBody>
        </p:sp>
        <p:sp>
          <p:nvSpPr>
            <p:cNvPr id="177" name="Rectangle 176">
              <a:extLst>
                <a:ext uri="{FF2B5EF4-FFF2-40B4-BE49-F238E27FC236}">
                  <a16:creationId xmlns:a16="http://schemas.microsoft.com/office/drawing/2014/main" id="{100CED23-AF69-BE4F-AC31-54B6AD3093A4}"/>
                </a:ext>
              </a:extLst>
            </p:cNvPr>
            <p:cNvSpPr/>
            <p:nvPr userDrawn="1"/>
          </p:nvSpPr>
          <p:spPr>
            <a:xfrm>
              <a:off x="11068329" y="4468752"/>
              <a:ext cx="777240" cy="347472"/>
            </a:xfrm>
            <a:prstGeom prst="rect">
              <a:avLst/>
            </a:prstGeom>
            <a:solidFill>
              <a:srgbClr val="8853CF"/>
            </a:solidFill>
            <a:ln w="635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R136 G83 B207</a:t>
              </a:r>
            </a:p>
          </p:txBody>
        </p:sp>
        <p:sp>
          <p:nvSpPr>
            <p:cNvPr id="178" name="Rectangle 177">
              <a:extLst>
                <a:ext uri="{FF2B5EF4-FFF2-40B4-BE49-F238E27FC236}">
                  <a16:creationId xmlns:a16="http://schemas.microsoft.com/office/drawing/2014/main" id="{7EE4F2E5-F7B1-E945-B051-26A468FAE9A7}"/>
                </a:ext>
              </a:extLst>
            </p:cNvPr>
            <p:cNvSpPr/>
            <p:nvPr userDrawn="1"/>
          </p:nvSpPr>
          <p:spPr>
            <a:xfrm>
              <a:off x="11068329" y="4128611"/>
              <a:ext cx="777240" cy="347472"/>
            </a:xfrm>
            <a:prstGeom prst="rect">
              <a:avLst/>
            </a:prstGeom>
            <a:solidFill>
              <a:srgbClr val="721394"/>
            </a:solidFill>
            <a:ln w="254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rgbClr val="FFFFFF"/>
                  </a:solidFill>
                  <a:effectLst/>
                  <a:uLnTx/>
                  <a:uFillTx/>
                  <a:latin typeface="Arial" panose="020B0604020202020204" pitchFamily="34" charset="0"/>
                  <a:cs typeface="Arial" panose="020B0604020202020204" pitchFamily="34" charset="0"/>
                </a:rPr>
                <a:t>R114 G19 B148</a:t>
              </a:r>
            </a:p>
          </p:txBody>
        </p:sp>
        <p:sp>
          <p:nvSpPr>
            <p:cNvPr id="179" name="Rectangle 178">
              <a:extLst>
                <a:ext uri="{FF2B5EF4-FFF2-40B4-BE49-F238E27FC236}">
                  <a16:creationId xmlns:a16="http://schemas.microsoft.com/office/drawing/2014/main" id="{6840BB0A-F5F6-9040-8E39-57E20E1D5237}"/>
                </a:ext>
              </a:extLst>
            </p:cNvPr>
            <p:cNvSpPr/>
            <p:nvPr userDrawn="1"/>
          </p:nvSpPr>
          <p:spPr>
            <a:xfrm>
              <a:off x="11068329" y="3788470"/>
              <a:ext cx="777240" cy="347472"/>
            </a:xfrm>
            <a:prstGeom prst="rect">
              <a:avLst/>
            </a:prstGeom>
            <a:solidFill>
              <a:srgbClr val="3E0C45"/>
            </a:solidFill>
            <a:ln w="254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rgbClr val="FFFFFF"/>
                  </a:solidFill>
                  <a:effectLst/>
                  <a:uLnTx/>
                  <a:uFillTx/>
                  <a:latin typeface="Arial" panose="020B0604020202020204" pitchFamily="34" charset="0"/>
                  <a:cs typeface="Arial" panose="020B0604020202020204" pitchFamily="34" charset="0"/>
                </a:rPr>
                <a:t>R62 G12 B69</a:t>
              </a:r>
            </a:p>
          </p:txBody>
        </p:sp>
        <p:sp>
          <p:nvSpPr>
            <p:cNvPr id="180" name="TextBox 179">
              <a:extLst>
                <a:ext uri="{FF2B5EF4-FFF2-40B4-BE49-F238E27FC236}">
                  <a16:creationId xmlns:a16="http://schemas.microsoft.com/office/drawing/2014/main" id="{A14CD830-59F4-3C4B-8BEB-3F50220C1B18}"/>
                </a:ext>
              </a:extLst>
            </p:cNvPr>
            <p:cNvSpPr txBox="1"/>
            <p:nvPr userDrawn="1"/>
          </p:nvSpPr>
          <p:spPr>
            <a:xfrm>
              <a:off x="10745228" y="3230940"/>
              <a:ext cx="1423442" cy="200055"/>
            </a:xfrm>
            <a:prstGeom prst="rect">
              <a:avLst/>
            </a:prstGeom>
            <a:noFill/>
          </p:spPr>
          <p:txBody>
            <a:bodyPr wrap="square" rtlCol="0" anchor="b" anchorCtr="0">
              <a:spAutoFit/>
            </a:bodyP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0" i="0" u="none" strike="noStrike" kern="0" cap="all" spc="0" normalizeH="0" baseline="0" noProof="0">
                  <a:ln>
                    <a:noFill/>
                  </a:ln>
                  <a:solidFill>
                    <a:srgbClr val="4D4D4D"/>
                  </a:solidFill>
                  <a:effectLst/>
                  <a:uLnTx/>
                  <a:uFillTx/>
                  <a:latin typeface="Arial" panose="020B0604020202020204" pitchFamily="34" charset="0"/>
                  <a:cs typeface="Arial" panose="020B0604020202020204" pitchFamily="34" charset="0"/>
                </a:rPr>
                <a:t>Infrastructure</a:t>
              </a:r>
            </a:p>
          </p:txBody>
        </p:sp>
        <p:sp>
          <p:nvSpPr>
            <p:cNvPr id="181" name="Rectangle 180">
              <a:extLst>
                <a:ext uri="{FF2B5EF4-FFF2-40B4-BE49-F238E27FC236}">
                  <a16:creationId xmlns:a16="http://schemas.microsoft.com/office/drawing/2014/main" id="{7DF7F2F6-5A8C-8A41-A656-7E66BB88E3EA}"/>
                </a:ext>
              </a:extLst>
            </p:cNvPr>
            <p:cNvSpPr/>
            <p:nvPr userDrawn="1"/>
          </p:nvSpPr>
          <p:spPr>
            <a:xfrm>
              <a:off x="11068329" y="3448329"/>
              <a:ext cx="777240" cy="347472"/>
            </a:xfrm>
            <a:prstGeom prst="rect">
              <a:avLst/>
            </a:prstGeom>
            <a:solidFill>
              <a:srgbClr val="5F2167"/>
            </a:solidFill>
            <a:ln w="254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R95 G33 B103</a:t>
              </a:r>
            </a:p>
          </p:txBody>
        </p:sp>
      </p:grpSp>
      <p:grpSp>
        <p:nvGrpSpPr>
          <p:cNvPr id="199" name="Group 198">
            <a:extLst>
              <a:ext uri="{FF2B5EF4-FFF2-40B4-BE49-F238E27FC236}">
                <a16:creationId xmlns:a16="http://schemas.microsoft.com/office/drawing/2014/main" id="{E00E9C31-48AF-A843-AC9C-7BCE3E52F091}"/>
              </a:ext>
            </a:extLst>
          </p:cNvPr>
          <p:cNvGrpSpPr/>
          <p:nvPr userDrawn="1"/>
        </p:nvGrpSpPr>
        <p:grpSpPr>
          <a:xfrm>
            <a:off x="9296845" y="4803862"/>
            <a:ext cx="1423443" cy="1925425"/>
            <a:chOff x="12202156" y="3230940"/>
            <a:chExt cx="1423442" cy="1925424"/>
          </a:xfrm>
        </p:grpSpPr>
        <p:sp>
          <p:nvSpPr>
            <p:cNvPr id="214" name="Rectangle 213">
              <a:extLst>
                <a:ext uri="{FF2B5EF4-FFF2-40B4-BE49-F238E27FC236}">
                  <a16:creationId xmlns:a16="http://schemas.microsoft.com/office/drawing/2014/main" id="{BD6EDE72-6BC6-054E-A563-930F606426FB}"/>
                </a:ext>
              </a:extLst>
            </p:cNvPr>
            <p:cNvSpPr/>
            <p:nvPr userDrawn="1"/>
          </p:nvSpPr>
          <p:spPr>
            <a:xfrm>
              <a:off x="12525257" y="4808892"/>
              <a:ext cx="777240" cy="347472"/>
            </a:xfrm>
            <a:prstGeom prst="rect">
              <a:avLst/>
            </a:prstGeom>
            <a:solidFill>
              <a:srgbClr val="A1CC3F"/>
            </a:solidFill>
            <a:ln w="635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R161 G204 B63</a:t>
              </a:r>
            </a:p>
          </p:txBody>
        </p:sp>
        <p:sp>
          <p:nvSpPr>
            <p:cNvPr id="215" name="Rectangle 214">
              <a:extLst>
                <a:ext uri="{FF2B5EF4-FFF2-40B4-BE49-F238E27FC236}">
                  <a16:creationId xmlns:a16="http://schemas.microsoft.com/office/drawing/2014/main" id="{5BDEB2D2-17E9-3040-8098-BA0F0F1CC484}"/>
                </a:ext>
              </a:extLst>
            </p:cNvPr>
            <p:cNvSpPr/>
            <p:nvPr userDrawn="1"/>
          </p:nvSpPr>
          <p:spPr>
            <a:xfrm>
              <a:off x="12525257" y="4468752"/>
              <a:ext cx="777240" cy="347472"/>
            </a:xfrm>
            <a:prstGeom prst="rect">
              <a:avLst/>
            </a:prstGeom>
            <a:solidFill>
              <a:srgbClr val="56BA20"/>
            </a:solidFill>
            <a:ln w="635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R86 G186 B32</a:t>
              </a:r>
            </a:p>
          </p:txBody>
        </p:sp>
        <p:sp>
          <p:nvSpPr>
            <p:cNvPr id="216" name="Rectangle 215">
              <a:extLst>
                <a:ext uri="{FF2B5EF4-FFF2-40B4-BE49-F238E27FC236}">
                  <a16:creationId xmlns:a16="http://schemas.microsoft.com/office/drawing/2014/main" id="{2B1ED840-08CD-0F43-8860-9D5A955BF498}"/>
                </a:ext>
              </a:extLst>
            </p:cNvPr>
            <p:cNvSpPr/>
            <p:nvPr userDrawn="1"/>
          </p:nvSpPr>
          <p:spPr>
            <a:xfrm>
              <a:off x="12525257" y="4128611"/>
              <a:ext cx="777240" cy="347472"/>
            </a:xfrm>
            <a:prstGeom prst="rect">
              <a:avLst/>
            </a:prstGeom>
            <a:solidFill>
              <a:srgbClr val="267B28"/>
            </a:solidFill>
            <a:ln w="254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rgbClr val="FFFFFF"/>
                  </a:solidFill>
                  <a:effectLst/>
                  <a:uLnTx/>
                  <a:uFillTx/>
                  <a:latin typeface="Arial" panose="020B0604020202020204" pitchFamily="34" charset="0"/>
                  <a:cs typeface="Arial" panose="020B0604020202020204" pitchFamily="34" charset="0"/>
                </a:rPr>
                <a:t>R38 G123 B40</a:t>
              </a:r>
            </a:p>
          </p:txBody>
        </p:sp>
        <p:sp>
          <p:nvSpPr>
            <p:cNvPr id="217" name="Rectangle 216">
              <a:extLst>
                <a:ext uri="{FF2B5EF4-FFF2-40B4-BE49-F238E27FC236}">
                  <a16:creationId xmlns:a16="http://schemas.microsoft.com/office/drawing/2014/main" id="{FEB02F09-C56D-8A4E-AEC6-A27B223BB6C0}"/>
                </a:ext>
              </a:extLst>
            </p:cNvPr>
            <p:cNvSpPr/>
            <p:nvPr userDrawn="1"/>
          </p:nvSpPr>
          <p:spPr>
            <a:xfrm>
              <a:off x="12525257" y="3788470"/>
              <a:ext cx="777240" cy="347472"/>
            </a:xfrm>
            <a:prstGeom prst="rect">
              <a:avLst/>
            </a:prstGeom>
            <a:solidFill>
              <a:srgbClr val="01470D"/>
            </a:solidFill>
            <a:ln w="254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rgbClr val="FFFFFF"/>
                  </a:solidFill>
                  <a:effectLst/>
                  <a:uLnTx/>
                  <a:uFillTx/>
                  <a:latin typeface="Arial" panose="020B0604020202020204" pitchFamily="34" charset="0"/>
                  <a:cs typeface="Arial" panose="020B0604020202020204" pitchFamily="34" charset="0"/>
                </a:rPr>
                <a:t>R1 G71 B13</a:t>
              </a:r>
            </a:p>
          </p:txBody>
        </p:sp>
        <p:sp>
          <p:nvSpPr>
            <p:cNvPr id="218" name="TextBox 217">
              <a:extLst>
                <a:ext uri="{FF2B5EF4-FFF2-40B4-BE49-F238E27FC236}">
                  <a16:creationId xmlns:a16="http://schemas.microsoft.com/office/drawing/2014/main" id="{F08DDCC1-4A81-E34F-AA72-BE1FC915BAF6}"/>
                </a:ext>
              </a:extLst>
            </p:cNvPr>
            <p:cNvSpPr txBox="1"/>
            <p:nvPr userDrawn="1"/>
          </p:nvSpPr>
          <p:spPr>
            <a:xfrm>
              <a:off x="12202156" y="3230940"/>
              <a:ext cx="1423442" cy="200055"/>
            </a:xfrm>
            <a:prstGeom prst="rect">
              <a:avLst/>
            </a:prstGeom>
            <a:noFill/>
          </p:spPr>
          <p:txBody>
            <a:bodyPr wrap="square" rtlCol="0" anchor="b" anchorCtr="0">
              <a:spAutoFit/>
            </a:bodyP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0" i="0" u="none" strike="noStrike" kern="0" cap="all" spc="0" normalizeH="0" baseline="0" noProof="0">
                  <a:ln>
                    <a:noFill/>
                  </a:ln>
                  <a:solidFill>
                    <a:srgbClr val="4D4D4D"/>
                  </a:solidFill>
                  <a:effectLst/>
                  <a:uLnTx/>
                  <a:uFillTx/>
                  <a:latin typeface="Arial" panose="020B0604020202020204" pitchFamily="34" charset="0"/>
                  <a:cs typeface="Arial" panose="020B0604020202020204" pitchFamily="34" charset="0"/>
                </a:rPr>
                <a:t>Renewable power</a:t>
              </a:r>
            </a:p>
          </p:txBody>
        </p:sp>
        <p:sp>
          <p:nvSpPr>
            <p:cNvPr id="219" name="Rectangle 218">
              <a:extLst>
                <a:ext uri="{FF2B5EF4-FFF2-40B4-BE49-F238E27FC236}">
                  <a16:creationId xmlns:a16="http://schemas.microsoft.com/office/drawing/2014/main" id="{6ED9CC3E-B241-B44C-B3A7-B12538832A1A}"/>
                </a:ext>
              </a:extLst>
            </p:cNvPr>
            <p:cNvSpPr/>
            <p:nvPr userDrawn="1"/>
          </p:nvSpPr>
          <p:spPr>
            <a:xfrm>
              <a:off x="12525257" y="3448329"/>
              <a:ext cx="777240" cy="347472"/>
            </a:xfrm>
            <a:prstGeom prst="rect">
              <a:avLst/>
            </a:prstGeom>
            <a:solidFill>
              <a:srgbClr val="509E2F"/>
            </a:solidFill>
            <a:ln w="254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R80 G158 B47</a:t>
              </a:r>
            </a:p>
          </p:txBody>
        </p:sp>
      </p:grpSp>
      <p:sp>
        <p:nvSpPr>
          <p:cNvPr id="83" name="TextBox 82">
            <a:extLst>
              <a:ext uri="{FF2B5EF4-FFF2-40B4-BE49-F238E27FC236}">
                <a16:creationId xmlns:a16="http://schemas.microsoft.com/office/drawing/2014/main" id="{755E344F-2AC2-4AC2-B759-2B85FCE542F0}"/>
              </a:ext>
            </a:extLst>
          </p:cNvPr>
          <p:cNvSpPr txBox="1"/>
          <p:nvPr userDrawn="1"/>
        </p:nvSpPr>
        <p:spPr>
          <a:xfrm>
            <a:off x="9619622" y="62229"/>
            <a:ext cx="3011732" cy="205697"/>
          </a:xfrm>
          <a:prstGeom prst="rect">
            <a:avLst/>
          </a:prstGeom>
          <a:noFill/>
        </p:spPr>
        <p:txBody>
          <a:bodyPr wrap="square" lIns="0" rIns="0">
            <a:spAutoFit/>
          </a:bodyPr>
          <a:lstStyle/>
          <a:p>
            <a:pPr marL="0" marR="0" algn="l">
              <a:lnSpc>
                <a:spcPct val="115000"/>
              </a:lnSpc>
              <a:spcBef>
                <a:spcPts val="0"/>
              </a:spcBef>
              <a:spcAft>
                <a:spcPts val="0"/>
              </a:spcAft>
            </a:pPr>
            <a:r>
              <a:rPr kumimoji="0" lang="en-CA" sz="700" b="1" i="0" u="none" strike="noStrike" kern="0" cap="all" spc="0" normalizeH="0" baseline="0">
                <a:ln>
                  <a:noFill/>
                </a:ln>
                <a:solidFill>
                  <a:srgbClr val="4D4D4D"/>
                </a:solidFill>
                <a:effectLst/>
                <a:uLnTx/>
                <a:uFillTx/>
                <a:latin typeface="Arial" panose="020B0604020202020204" pitchFamily="34" charset="0"/>
                <a:ea typeface="+mn-ea"/>
                <a:cs typeface="Arial" panose="020B0604020202020204" pitchFamily="34" charset="0"/>
              </a:rPr>
              <a:t>BAM</a:t>
            </a:r>
            <a:r>
              <a:rPr kumimoji="0" lang="en-CA" sz="700" b="1" i="0" u="none" strike="noStrike" kern="0" cap="all" spc="0" normalizeH="0" baseline="0">
                <a:ln>
                  <a:noFill/>
                </a:ln>
                <a:solidFill>
                  <a:srgbClr val="4D4D4D"/>
                </a:solidFill>
                <a:effectLst/>
                <a:uLnTx/>
                <a:uFillTx/>
                <a:latin typeface="Arial" panose="020B0604020202020204" pitchFamily="34" charset="0"/>
                <a:ea typeface="+mn-ea"/>
                <a:cs typeface="Times New Roman" panose="02020603050405020304" pitchFamily="18" charset="0"/>
              </a:rPr>
              <a:t> rgb </a:t>
            </a:r>
            <a:r>
              <a:rPr kumimoji="0" lang="en-CA" sz="700" b="1" i="0" u="none" strike="noStrike" kern="0" cap="all" spc="0" normalizeH="0" baseline="0">
                <a:ln>
                  <a:noFill/>
                </a:ln>
                <a:solidFill>
                  <a:srgbClr val="4D4D4D"/>
                </a:solidFill>
                <a:effectLst/>
                <a:uLnTx/>
                <a:uFillTx/>
                <a:latin typeface="Arial" panose="020B0604020202020204" pitchFamily="34" charset="0"/>
                <a:ea typeface="+mn-ea"/>
                <a:cs typeface="Arial" panose="020B0604020202020204" pitchFamily="34" charset="0"/>
              </a:rPr>
              <a:t>Monochromatic Scales</a:t>
            </a:r>
            <a:endParaRPr kumimoji="0" lang="en-US" sz="700" b="1" i="0" u="none" strike="noStrike" kern="0" cap="all" spc="0" normalizeH="0" baseline="0">
              <a:ln>
                <a:noFill/>
              </a:ln>
              <a:solidFill>
                <a:srgbClr val="4D4D4D"/>
              </a:solidFill>
              <a:effectLst/>
              <a:uLnTx/>
              <a:uFillTx/>
              <a:latin typeface="Arial" panose="020B0604020202020204" pitchFamily="34" charset="0"/>
              <a:ea typeface="+mn-ea"/>
              <a:cs typeface="Arial" panose="020B0604020202020204" pitchFamily="34" charset="0"/>
            </a:endParaRPr>
          </a:p>
        </p:txBody>
      </p:sp>
      <p:sp>
        <p:nvSpPr>
          <p:cNvPr id="84" name="TextBox 83">
            <a:extLst>
              <a:ext uri="{FF2B5EF4-FFF2-40B4-BE49-F238E27FC236}">
                <a16:creationId xmlns:a16="http://schemas.microsoft.com/office/drawing/2014/main" id="{78F24D66-C733-4B40-8A75-0C2D3BC44B8C}"/>
              </a:ext>
            </a:extLst>
          </p:cNvPr>
          <p:cNvSpPr txBox="1"/>
          <p:nvPr userDrawn="1"/>
        </p:nvSpPr>
        <p:spPr>
          <a:xfrm>
            <a:off x="9619622" y="2423022"/>
            <a:ext cx="3011732" cy="205697"/>
          </a:xfrm>
          <a:prstGeom prst="rect">
            <a:avLst/>
          </a:prstGeom>
          <a:noFill/>
        </p:spPr>
        <p:txBody>
          <a:bodyPr wrap="square" lIns="0" rIns="0">
            <a:spAutoFit/>
          </a:bodyPr>
          <a:lstStyle>
            <a:defPPr>
              <a:defRPr lang="en-US"/>
            </a:defPPr>
            <a:lvl1pPr marR="0">
              <a:lnSpc>
                <a:spcPct val="115000"/>
              </a:lnSpc>
              <a:spcBef>
                <a:spcPts val="0"/>
              </a:spcBef>
              <a:spcAft>
                <a:spcPts val="0"/>
              </a:spcAft>
              <a:defRPr kumimoji="0" sz="700" b="1" i="0" u="none" strike="noStrike" kern="0" cap="all" spc="0" normalizeH="0" baseline="0">
                <a:ln>
                  <a:noFill/>
                </a:ln>
                <a:solidFill>
                  <a:srgbClr val="4D4D4D"/>
                </a:solidFill>
                <a:effectLst/>
                <a:uLnTx/>
                <a:uFillTx/>
                <a:latin typeface="Arial" panose="020B0604020202020204" pitchFamily="34" charset="0"/>
                <a:cs typeface="Arial" panose="020B0604020202020204" pitchFamily="34" charset="0"/>
              </a:defRPr>
            </a:lvl1pPr>
          </a:lstStyle>
          <a:p>
            <a:pPr lvl="0"/>
            <a:r>
              <a:rPr lang="en-CA" sz="700"/>
              <a:t>Business group RGB Monochromatic Scales</a:t>
            </a:r>
            <a:endParaRPr lang="en-US" sz="700"/>
          </a:p>
        </p:txBody>
      </p:sp>
      <p:grpSp>
        <p:nvGrpSpPr>
          <p:cNvPr id="6" name="Group 5">
            <a:extLst>
              <a:ext uri="{FF2B5EF4-FFF2-40B4-BE49-F238E27FC236}">
                <a16:creationId xmlns:a16="http://schemas.microsoft.com/office/drawing/2014/main" id="{0941BBE3-8F95-455F-A182-6AB11F6A96FB}"/>
              </a:ext>
            </a:extLst>
          </p:cNvPr>
          <p:cNvGrpSpPr/>
          <p:nvPr userDrawn="1"/>
        </p:nvGrpSpPr>
        <p:grpSpPr>
          <a:xfrm>
            <a:off x="-1222272" y="290812"/>
            <a:ext cx="1069453" cy="2486737"/>
            <a:chOff x="-1247910" y="290812"/>
            <a:chExt cx="1069453" cy="2486737"/>
          </a:xfrm>
        </p:grpSpPr>
        <p:grpSp>
          <p:nvGrpSpPr>
            <p:cNvPr id="4" name="Group 3">
              <a:extLst>
                <a:ext uri="{FF2B5EF4-FFF2-40B4-BE49-F238E27FC236}">
                  <a16:creationId xmlns:a16="http://schemas.microsoft.com/office/drawing/2014/main" id="{9A7A675F-9F80-4BAC-92E9-4CCE22E52C65}"/>
                </a:ext>
              </a:extLst>
            </p:cNvPr>
            <p:cNvGrpSpPr/>
            <p:nvPr userDrawn="1"/>
          </p:nvGrpSpPr>
          <p:grpSpPr>
            <a:xfrm>
              <a:off x="-1247910" y="2212688"/>
              <a:ext cx="1069453" cy="564861"/>
              <a:chOff x="-1247910" y="2713071"/>
              <a:chExt cx="1069453" cy="564861"/>
            </a:xfrm>
          </p:grpSpPr>
          <p:sp>
            <p:nvSpPr>
              <p:cNvPr id="102" name="TextBox 101">
                <a:extLst>
                  <a:ext uri="{FF2B5EF4-FFF2-40B4-BE49-F238E27FC236}">
                    <a16:creationId xmlns:a16="http://schemas.microsoft.com/office/drawing/2014/main" id="{AD5E3382-23FC-4071-B520-6B54E947E698}"/>
                  </a:ext>
                </a:extLst>
              </p:cNvPr>
              <p:cNvSpPr txBox="1"/>
              <p:nvPr userDrawn="1"/>
            </p:nvSpPr>
            <p:spPr>
              <a:xfrm>
                <a:off x="-1247910" y="2713071"/>
                <a:ext cx="1069453" cy="200055"/>
              </a:xfrm>
              <a:prstGeom prst="rect">
                <a:avLst/>
              </a:prstGeom>
              <a:noFill/>
            </p:spPr>
            <p:txBody>
              <a:bodyPr wrap="square" rtlCol="0" anchor="b" anchorCtr="0">
                <a:spAutoFit/>
              </a:bodyP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0" i="0" u="none" strike="noStrike" kern="0" cap="all" spc="0" normalizeH="0" baseline="0" noProof="0">
                    <a:ln>
                      <a:noFill/>
                    </a:ln>
                    <a:solidFill>
                      <a:srgbClr val="4D4D4D"/>
                    </a:solidFill>
                    <a:effectLst/>
                    <a:uLnTx/>
                    <a:uFillTx/>
                    <a:latin typeface="Arial" panose="020B0604020202020204" pitchFamily="34" charset="0"/>
                    <a:cs typeface="Arial" panose="020B0604020202020204" pitchFamily="34" charset="0"/>
                  </a:rPr>
                  <a:t>Horizontal Line</a:t>
                </a:r>
              </a:p>
            </p:txBody>
          </p:sp>
          <p:sp>
            <p:nvSpPr>
              <p:cNvPr id="103" name="Rectangle 102">
                <a:extLst>
                  <a:ext uri="{FF2B5EF4-FFF2-40B4-BE49-F238E27FC236}">
                    <a16:creationId xmlns:a16="http://schemas.microsoft.com/office/drawing/2014/main" id="{E2783CBE-BB92-4980-962F-FF313317A261}"/>
                  </a:ext>
                </a:extLst>
              </p:cNvPr>
              <p:cNvSpPr/>
              <p:nvPr userDrawn="1"/>
            </p:nvSpPr>
            <p:spPr>
              <a:xfrm>
                <a:off x="-1101804" y="2930460"/>
                <a:ext cx="777240" cy="347472"/>
              </a:xfrm>
              <a:prstGeom prst="rect">
                <a:avLst/>
              </a:prstGeom>
              <a:solidFill>
                <a:schemeClr val="accent4"/>
              </a:solidFill>
              <a:ln w="254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BAM</a:t>
                </a:r>
              </a:p>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R255 G130 B0</a:t>
                </a:r>
              </a:p>
            </p:txBody>
          </p:sp>
        </p:grpSp>
        <p:grpSp>
          <p:nvGrpSpPr>
            <p:cNvPr id="2" name="Group 1">
              <a:extLst>
                <a:ext uri="{FF2B5EF4-FFF2-40B4-BE49-F238E27FC236}">
                  <a16:creationId xmlns:a16="http://schemas.microsoft.com/office/drawing/2014/main" id="{7C08A48D-9893-4834-A511-A2C38BF3187D}"/>
                </a:ext>
              </a:extLst>
            </p:cNvPr>
            <p:cNvGrpSpPr/>
            <p:nvPr userDrawn="1"/>
          </p:nvGrpSpPr>
          <p:grpSpPr>
            <a:xfrm>
              <a:off x="-1101806" y="290812"/>
              <a:ext cx="777241" cy="1736619"/>
              <a:chOff x="34441" y="2713071"/>
              <a:chExt cx="777241" cy="1736619"/>
            </a:xfrm>
          </p:grpSpPr>
          <p:sp>
            <p:nvSpPr>
              <p:cNvPr id="114" name="Rectangle 113">
                <a:extLst>
                  <a:ext uri="{FF2B5EF4-FFF2-40B4-BE49-F238E27FC236}">
                    <a16:creationId xmlns:a16="http://schemas.microsoft.com/office/drawing/2014/main" id="{40A5E7FA-4D56-484A-82FF-8038507E8FA7}"/>
                  </a:ext>
                </a:extLst>
              </p:cNvPr>
              <p:cNvSpPr/>
              <p:nvPr userDrawn="1"/>
            </p:nvSpPr>
            <p:spPr>
              <a:xfrm>
                <a:off x="34442" y="4102218"/>
                <a:ext cx="777240" cy="347472"/>
              </a:xfrm>
              <a:prstGeom prst="rect">
                <a:avLst/>
              </a:prstGeom>
              <a:solidFill>
                <a:srgbClr val="4D4D4D"/>
              </a:solidFill>
              <a:ln w="3175"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chemeClr val="bg1"/>
                    </a:solidFill>
                    <a:effectLst/>
                    <a:uLnTx/>
                    <a:uFillTx/>
                    <a:latin typeface="Arial" panose="020B0604020202020204" pitchFamily="34" charset="0"/>
                    <a:cs typeface="Arial" panose="020B0604020202020204" pitchFamily="34" charset="0"/>
                  </a:rPr>
                  <a:t>Footer</a:t>
                </a:r>
              </a:p>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chemeClr val="bg1"/>
                    </a:solidFill>
                    <a:effectLst/>
                    <a:uLnTx/>
                    <a:uFillTx/>
                    <a:latin typeface="Arial" panose="020B0604020202020204" pitchFamily="34" charset="0"/>
                    <a:cs typeface="Arial" panose="020B0604020202020204" pitchFamily="34" charset="0"/>
                  </a:rPr>
                  <a:t>R77 G77 B77</a:t>
                </a:r>
              </a:p>
            </p:txBody>
          </p:sp>
          <p:sp>
            <p:nvSpPr>
              <p:cNvPr id="125" name="Rectangle 124">
                <a:extLst>
                  <a:ext uri="{FF2B5EF4-FFF2-40B4-BE49-F238E27FC236}">
                    <a16:creationId xmlns:a16="http://schemas.microsoft.com/office/drawing/2014/main" id="{3E87250C-8B9D-4C9F-98C5-6EDA597B4021}"/>
                  </a:ext>
                </a:extLst>
              </p:cNvPr>
              <p:cNvSpPr/>
              <p:nvPr userDrawn="1"/>
            </p:nvSpPr>
            <p:spPr>
              <a:xfrm>
                <a:off x="34441" y="3711632"/>
                <a:ext cx="777240" cy="347472"/>
              </a:xfrm>
              <a:prstGeom prst="rect">
                <a:avLst/>
              </a:prstGeom>
              <a:solidFill>
                <a:schemeClr val="bg2"/>
              </a:solidFill>
              <a:ln w="3175"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chemeClr val="bg1"/>
                    </a:solidFill>
                    <a:effectLst/>
                    <a:uLnTx/>
                    <a:uFillTx/>
                    <a:latin typeface="Arial" panose="020B0604020202020204" pitchFamily="34" charset="0"/>
                    <a:cs typeface="Arial" panose="020B0604020202020204" pitchFamily="34" charset="0"/>
                  </a:rPr>
                  <a:t>Subtitle</a:t>
                </a:r>
              </a:p>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chemeClr val="bg1"/>
                    </a:solidFill>
                    <a:effectLst/>
                    <a:uLnTx/>
                    <a:uFillTx/>
                    <a:latin typeface="Arial" panose="020B0604020202020204" pitchFamily="34" charset="0"/>
                    <a:cs typeface="Arial" panose="020B0604020202020204" pitchFamily="34" charset="0"/>
                  </a:rPr>
                  <a:t>R64 G126 B182</a:t>
                </a:r>
              </a:p>
            </p:txBody>
          </p:sp>
          <p:sp>
            <p:nvSpPr>
              <p:cNvPr id="126" name="Rectangle 125">
                <a:extLst>
                  <a:ext uri="{FF2B5EF4-FFF2-40B4-BE49-F238E27FC236}">
                    <a16:creationId xmlns:a16="http://schemas.microsoft.com/office/drawing/2014/main" id="{ADD02F09-C67D-44A6-A404-7A044B3B41FA}"/>
                  </a:ext>
                </a:extLst>
              </p:cNvPr>
              <p:cNvSpPr/>
              <p:nvPr userDrawn="1"/>
            </p:nvSpPr>
            <p:spPr>
              <a:xfrm>
                <a:off x="34442" y="3321046"/>
                <a:ext cx="777240" cy="347472"/>
              </a:xfrm>
              <a:prstGeom prst="rect">
                <a:avLst/>
              </a:prstGeom>
              <a:solidFill>
                <a:schemeClr val="tx2"/>
              </a:solidFill>
              <a:ln w="3175" cap="flat" cmpd="sng" algn="ctr">
                <a:no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chemeClr val="bg1"/>
                    </a:solidFill>
                    <a:effectLst/>
                    <a:uLnTx/>
                    <a:uFillTx/>
                    <a:latin typeface="Arial" panose="020B0604020202020204" pitchFamily="34" charset="0"/>
                    <a:cs typeface="Arial" panose="020B0604020202020204" pitchFamily="34" charset="0"/>
                  </a:rPr>
                  <a:t>Divider</a:t>
                </a:r>
              </a:p>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chemeClr val="bg1"/>
                    </a:solidFill>
                    <a:effectLst/>
                    <a:uLnTx/>
                    <a:uFillTx/>
                    <a:latin typeface="Arial" panose="020B0604020202020204" pitchFamily="34" charset="0"/>
                    <a:cs typeface="Arial" panose="020B0604020202020204" pitchFamily="34" charset="0"/>
                  </a:rPr>
                  <a:t>R15 G53 B87</a:t>
                </a:r>
              </a:p>
            </p:txBody>
          </p:sp>
          <p:sp>
            <p:nvSpPr>
              <p:cNvPr id="127" name="TextBox 126">
                <a:extLst>
                  <a:ext uri="{FF2B5EF4-FFF2-40B4-BE49-F238E27FC236}">
                    <a16:creationId xmlns:a16="http://schemas.microsoft.com/office/drawing/2014/main" id="{FC295F30-BCA0-465F-9BCC-A14E46E1E7BA}"/>
                  </a:ext>
                </a:extLst>
              </p:cNvPr>
              <p:cNvSpPr txBox="1"/>
              <p:nvPr userDrawn="1"/>
            </p:nvSpPr>
            <p:spPr>
              <a:xfrm>
                <a:off x="57837" y="2713071"/>
                <a:ext cx="730450" cy="200055"/>
              </a:xfrm>
              <a:prstGeom prst="rect">
                <a:avLst/>
              </a:prstGeom>
              <a:noFill/>
            </p:spPr>
            <p:txBody>
              <a:bodyPr wrap="square" rtlCol="0" anchor="b" anchorCtr="0">
                <a:spAutoFit/>
              </a:bodyP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0" i="0" u="none" strike="noStrike" kern="0" cap="all" spc="0" normalizeH="0" baseline="0" noProof="0">
                    <a:ln>
                      <a:noFill/>
                    </a:ln>
                    <a:solidFill>
                      <a:srgbClr val="4D4D4D"/>
                    </a:solidFill>
                    <a:effectLst/>
                    <a:uLnTx/>
                    <a:uFillTx/>
                    <a:latin typeface="Arial" panose="020B0604020202020204" pitchFamily="34" charset="0"/>
                    <a:cs typeface="Arial" panose="020B0604020202020204" pitchFamily="34" charset="0"/>
                  </a:rPr>
                  <a:t>fonts</a:t>
                </a:r>
              </a:p>
            </p:txBody>
          </p:sp>
          <p:sp>
            <p:nvSpPr>
              <p:cNvPr id="142" name="Rectangle 141">
                <a:extLst>
                  <a:ext uri="{FF2B5EF4-FFF2-40B4-BE49-F238E27FC236}">
                    <a16:creationId xmlns:a16="http://schemas.microsoft.com/office/drawing/2014/main" id="{237A6248-9AA2-4A06-9121-CD57747C1287}"/>
                  </a:ext>
                </a:extLst>
              </p:cNvPr>
              <p:cNvSpPr/>
              <p:nvPr userDrawn="1"/>
            </p:nvSpPr>
            <p:spPr>
              <a:xfrm>
                <a:off x="34442" y="2930460"/>
                <a:ext cx="777240" cy="347472"/>
              </a:xfrm>
              <a:prstGeom prst="rect">
                <a:avLst/>
              </a:prstGeom>
              <a:solidFill>
                <a:schemeClr val="tx1"/>
              </a:solidFill>
              <a:ln w="3175" cap="flat" cmpd="sng" algn="ctr">
                <a:no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Primary</a:t>
                </a:r>
              </a:p>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R17 G17 B17</a:t>
                </a:r>
                <a:endParaRPr kumimoji="0" lang="en-US" sz="44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1876104146"/>
      </p:ext>
    </p:extLst>
  </p:cSld>
  <p:clrMap bg1="lt1" tx1="dk1" bg2="lt2" tx2="dk2" accent1="accent1" accent2="accent2" accent3="accent3" accent4="accent4" accent5="accent5" accent6="accent6" hlink="hlink" folHlink="folHlink"/>
  <p:sldLayoutIdLst>
    <p:sldLayoutId id="2147484057" r:id="rId1"/>
    <p:sldLayoutId id="2147484094" r:id="rId2"/>
    <p:sldLayoutId id="2147484092" r:id="rId3"/>
    <p:sldLayoutId id="2147483767" r:id="rId4"/>
    <p:sldLayoutId id="2147483763" r:id="rId5"/>
    <p:sldLayoutId id="2147483878" r:id="rId6"/>
    <p:sldLayoutId id="2147483879" r:id="rId7"/>
    <p:sldLayoutId id="2147483760" r:id="rId8"/>
    <p:sldLayoutId id="2147483950" r:id="rId9"/>
    <p:sldLayoutId id="2147483930" r:id="rId10"/>
    <p:sldLayoutId id="2147483888" r:id="rId11"/>
    <p:sldLayoutId id="2147483766" r:id="rId12"/>
    <p:sldLayoutId id="2147483764" r:id="rId13"/>
    <p:sldLayoutId id="2147484096" r:id="rId14"/>
  </p:sldLayoutIdLst>
  <p:hf hdr="0" dt="0"/>
  <p:txStyles>
    <p:titleStyle>
      <a:lvl1pPr algn="l" defTabSz="914270" rtl="0" eaLnBrk="1" latinLnBrk="0" hangingPunct="1">
        <a:spcBef>
          <a:spcPct val="0"/>
        </a:spcBef>
        <a:buNone/>
        <a:defRPr sz="1800" b="1" kern="1200">
          <a:solidFill>
            <a:srgbClr val="111111"/>
          </a:solidFill>
          <a:latin typeface="+mj-lt"/>
          <a:ea typeface="+mj-ea"/>
          <a:cs typeface="+mj-cs"/>
        </a:defRPr>
      </a:lvl1pPr>
    </p:titleStyle>
    <p:bodyStyle>
      <a:lvl1pPr marL="285743" indent="-285743" algn="l" defTabSz="914270" rtl="0" eaLnBrk="1" latinLnBrk="0" hangingPunct="1">
        <a:spcBef>
          <a:spcPct val="20000"/>
        </a:spcBef>
        <a:buFont typeface="Arial" pitchFamily="34" charset="0"/>
        <a:buChar char="•"/>
        <a:defRPr sz="1600" kern="1200">
          <a:solidFill>
            <a:srgbClr val="111111"/>
          </a:solidFill>
          <a:latin typeface="+mn-lt"/>
          <a:ea typeface="+mn-ea"/>
          <a:cs typeface="+mn-cs"/>
        </a:defRPr>
      </a:lvl1pPr>
      <a:lvl2pPr marL="743035" indent="-285743" algn="l" defTabSz="914270" rtl="0" eaLnBrk="1" latinLnBrk="0" hangingPunct="1">
        <a:spcBef>
          <a:spcPct val="20000"/>
        </a:spcBef>
        <a:buFont typeface="Arial" panose="020B0604020202020204" pitchFamily="34" charset="0"/>
        <a:buChar char="‒"/>
        <a:defRPr sz="1600" kern="1200">
          <a:solidFill>
            <a:srgbClr val="111111"/>
          </a:solidFill>
          <a:latin typeface="+mn-lt"/>
          <a:ea typeface="+mn-ea"/>
          <a:cs typeface="+mn-cs"/>
        </a:defRPr>
      </a:lvl2pPr>
      <a:lvl3pPr marL="1200014" indent="-285743" algn="l" defTabSz="914270" rtl="0" eaLnBrk="1" latinLnBrk="0" hangingPunct="1">
        <a:spcBef>
          <a:spcPct val="20000"/>
        </a:spcBef>
        <a:buFont typeface="Arial" pitchFamily="34" charset="0"/>
        <a:buChar char="•"/>
        <a:defRPr sz="1600" kern="1200">
          <a:solidFill>
            <a:srgbClr val="111111"/>
          </a:solidFill>
          <a:latin typeface="+mn-lt"/>
          <a:ea typeface="+mn-ea"/>
          <a:cs typeface="+mn-cs"/>
        </a:defRPr>
      </a:lvl3pPr>
      <a:lvl4pPr marL="1657148" indent="-285743" algn="l" defTabSz="914270" rtl="0" eaLnBrk="1" latinLnBrk="0" hangingPunct="1">
        <a:spcBef>
          <a:spcPct val="20000"/>
        </a:spcBef>
        <a:buFont typeface="Arial" pitchFamily="34" charset="0"/>
        <a:buChar char="‒"/>
        <a:defRPr sz="1600" kern="1200">
          <a:solidFill>
            <a:srgbClr val="111111"/>
          </a:solidFill>
          <a:latin typeface="+mn-lt"/>
          <a:ea typeface="+mn-ea"/>
          <a:cs typeface="+mn-cs"/>
        </a:defRPr>
      </a:lvl4pPr>
      <a:lvl5pPr marL="2057108" indent="-228567" algn="l" defTabSz="914270" rtl="0" eaLnBrk="1" latinLnBrk="0" hangingPunct="1">
        <a:spcBef>
          <a:spcPct val="20000"/>
        </a:spcBef>
        <a:buFont typeface="Arial" pitchFamily="34" charset="0"/>
        <a:buNone/>
        <a:defRPr sz="1600" kern="1200">
          <a:solidFill>
            <a:schemeClr val="tx1">
              <a:lumMod val="75000"/>
              <a:lumOff val="25000"/>
            </a:schemeClr>
          </a:solidFill>
          <a:latin typeface="+mn-lt"/>
          <a:ea typeface="+mn-ea"/>
          <a:cs typeface="+mn-cs"/>
        </a:defRPr>
      </a:lvl5pPr>
      <a:lvl6pPr marL="2514243" indent="-228567" algn="l" defTabSz="91427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79" indent="-228567" algn="l" defTabSz="91427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13" indent="-228567" algn="l" defTabSz="91427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49" indent="-228567" algn="l" defTabSz="91427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70" rtl="0" eaLnBrk="1" latinLnBrk="0" hangingPunct="1">
        <a:defRPr sz="1800" kern="1200">
          <a:solidFill>
            <a:schemeClr val="tx1"/>
          </a:solidFill>
          <a:latin typeface="+mn-lt"/>
          <a:ea typeface="+mn-ea"/>
          <a:cs typeface="+mn-cs"/>
        </a:defRPr>
      </a:lvl1pPr>
      <a:lvl2pPr marL="457135" algn="l" defTabSz="914270" rtl="0" eaLnBrk="1" latinLnBrk="0" hangingPunct="1">
        <a:defRPr sz="1800" kern="1200">
          <a:solidFill>
            <a:schemeClr val="tx1"/>
          </a:solidFill>
          <a:latin typeface="+mn-lt"/>
          <a:ea typeface="+mn-ea"/>
          <a:cs typeface="+mn-cs"/>
        </a:defRPr>
      </a:lvl2pPr>
      <a:lvl3pPr marL="914270" algn="l" defTabSz="914270" rtl="0" eaLnBrk="1" latinLnBrk="0" hangingPunct="1">
        <a:defRPr sz="1800" kern="1200">
          <a:solidFill>
            <a:schemeClr val="tx1"/>
          </a:solidFill>
          <a:latin typeface="+mn-lt"/>
          <a:ea typeface="+mn-ea"/>
          <a:cs typeface="+mn-cs"/>
        </a:defRPr>
      </a:lvl3pPr>
      <a:lvl4pPr marL="1371406" algn="l" defTabSz="914270" rtl="0" eaLnBrk="1" latinLnBrk="0" hangingPunct="1">
        <a:defRPr sz="1800" kern="1200">
          <a:solidFill>
            <a:schemeClr val="tx1"/>
          </a:solidFill>
          <a:latin typeface="+mn-lt"/>
          <a:ea typeface="+mn-ea"/>
          <a:cs typeface="+mn-cs"/>
        </a:defRPr>
      </a:lvl4pPr>
      <a:lvl5pPr marL="1828541" algn="l" defTabSz="914270" rtl="0" eaLnBrk="1" latinLnBrk="0" hangingPunct="1">
        <a:defRPr sz="1800" kern="1200">
          <a:solidFill>
            <a:schemeClr val="tx1"/>
          </a:solidFill>
          <a:latin typeface="+mn-lt"/>
          <a:ea typeface="+mn-ea"/>
          <a:cs typeface="+mn-cs"/>
        </a:defRPr>
      </a:lvl5pPr>
      <a:lvl6pPr marL="2285676" algn="l" defTabSz="914270" rtl="0" eaLnBrk="1" latinLnBrk="0" hangingPunct="1">
        <a:defRPr sz="1800" kern="1200">
          <a:solidFill>
            <a:schemeClr val="tx1"/>
          </a:solidFill>
          <a:latin typeface="+mn-lt"/>
          <a:ea typeface="+mn-ea"/>
          <a:cs typeface="+mn-cs"/>
        </a:defRPr>
      </a:lvl6pPr>
      <a:lvl7pPr marL="2742811" algn="l" defTabSz="914270" rtl="0" eaLnBrk="1" latinLnBrk="0" hangingPunct="1">
        <a:defRPr sz="1800" kern="1200">
          <a:solidFill>
            <a:schemeClr val="tx1"/>
          </a:solidFill>
          <a:latin typeface="+mn-lt"/>
          <a:ea typeface="+mn-ea"/>
          <a:cs typeface="+mn-cs"/>
        </a:defRPr>
      </a:lvl7pPr>
      <a:lvl8pPr marL="3199946" algn="l" defTabSz="914270" rtl="0" eaLnBrk="1" latinLnBrk="0" hangingPunct="1">
        <a:defRPr sz="1800" kern="1200">
          <a:solidFill>
            <a:schemeClr val="tx1"/>
          </a:solidFill>
          <a:latin typeface="+mn-lt"/>
          <a:ea typeface="+mn-ea"/>
          <a:cs typeface="+mn-cs"/>
        </a:defRPr>
      </a:lvl8pPr>
      <a:lvl9pPr marL="3657080" algn="l" defTabSz="91427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guide id="3" pos="5496" userDrawn="1">
          <p15:clr>
            <a:srgbClr val="F26B43"/>
          </p15:clr>
        </p15:guide>
        <p15:guide id="4" pos="2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descr="A picture containing computer, sitting, monitor, dark&#10;&#10;Description automatically generated">
            <a:extLst>
              <a:ext uri="{FF2B5EF4-FFF2-40B4-BE49-F238E27FC236}">
                <a16:creationId xmlns:a16="http://schemas.microsoft.com/office/drawing/2014/main" id="{BC886CE9-FF1D-4DC6-8E2E-80B80629B33B}"/>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8067482" y="339148"/>
            <a:ext cx="732085" cy="109728"/>
          </a:xfrm>
          <a:prstGeom prst="rect">
            <a:avLst/>
          </a:prstGeom>
        </p:spPr>
      </p:pic>
      <p:sp>
        <p:nvSpPr>
          <p:cNvPr id="8" name="Rectangle 7"/>
          <p:cNvSpPr/>
          <p:nvPr/>
        </p:nvSpPr>
        <p:spPr>
          <a:xfrm>
            <a:off x="8549640" y="6455664"/>
            <a:ext cx="594360" cy="24688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400" b="1">
              <a:ln>
                <a:solidFill>
                  <a:srgbClr val="FFFFFF"/>
                </a:solidFill>
              </a:ln>
              <a:solidFill>
                <a:srgbClr val="FFFFFF"/>
              </a:solidFill>
            </a:endParaRPr>
          </a:p>
        </p:txBody>
      </p:sp>
      <p:sp>
        <p:nvSpPr>
          <p:cNvPr id="3" name="Text Placeholder 2"/>
          <p:cNvSpPr>
            <a:spLocks noGrp="1"/>
          </p:cNvSpPr>
          <p:nvPr>
            <p:ph type="body" idx="1"/>
          </p:nvPr>
        </p:nvSpPr>
        <p:spPr>
          <a:xfrm>
            <a:off x="320676" y="1188721"/>
            <a:ext cx="8415339" cy="4994593"/>
          </a:xfrm>
          <a:prstGeom prst="rect">
            <a:avLst/>
          </a:prstGeom>
        </p:spPr>
        <p:txBody>
          <a:bodyPr vert="horz" lIns="91429" tIns="45714" rIns="91429" bIns="45714"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itle Placeholder 1"/>
          <p:cNvSpPr>
            <a:spLocks noGrp="1"/>
          </p:cNvSpPr>
          <p:nvPr>
            <p:ph type="title"/>
          </p:nvPr>
        </p:nvSpPr>
        <p:spPr>
          <a:xfrm>
            <a:off x="320677" y="219457"/>
            <a:ext cx="7558547" cy="356347"/>
          </a:xfrm>
          <a:prstGeom prst="rect">
            <a:avLst/>
          </a:prstGeom>
        </p:spPr>
        <p:txBody>
          <a:bodyPr vert="horz" lIns="91407" tIns="0" rIns="91407" bIns="45704" rtlCol="0" anchor="ctr" anchorCtr="0">
            <a:normAutofit/>
          </a:bodyPr>
          <a:lstStyle/>
          <a:p>
            <a:r>
              <a:rPr lang="en-US"/>
              <a:t>Click to edit Master title style</a:t>
            </a:r>
          </a:p>
        </p:txBody>
      </p:sp>
      <p:sp>
        <p:nvSpPr>
          <p:cNvPr id="21" name="TextBox 20"/>
          <p:cNvSpPr txBox="1"/>
          <p:nvPr/>
        </p:nvSpPr>
        <p:spPr>
          <a:xfrm>
            <a:off x="8413529" y="6457243"/>
            <a:ext cx="456625" cy="246199"/>
          </a:xfrm>
          <a:prstGeom prst="rect">
            <a:avLst/>
          </a:prstGeom>
          <a:noFill/>
        </p:spPr>
        <p:txBody>
          <a:bodyPr lIns="91418" tIns="45709" rIns="91418" bIns="45709">
            <a:spAutoFit/>
          </a:bodyPr>
          <a:lstStyle/>
          <a:p>
            <a:pPr algn="r" fontAlgn="base">
              <a:spcBef>
                <a:spcPct val="0"/>
              </a:spcBef>
              <a:spcAft>
                <a:spcPct val="0"/>
              </a:spcAft>
              <a:defRPr/>
            </a:pPr>
            <a:fld id="{8FEFE55B-85C4-4BC4-88C1-C59EB6D90C86}" type="slidenum">
              <a:rPr lang="en-CA" sz="1000" b="1">
                <a:solidFill>
                  <a:srgbClr val="FFFFFF"/>
                </a:solidFill>
              </a:rPr>
              <a:pPr algn="r" fontAlgn="base">
                <a:spcBef>
                  <a:spcPct val="0"/>
                </a:spcBef>
                <a:spcAft>
                  <a:spcPct val="0"/>
                </a:spcAft>
                <a:defRPr/>
              </a:pPr>
              <a:t>‹#›</a:t>
            </a:fld>
            <a:endParaRPr lang="en-CA" sz="1000" b="1">
              <a:solidFill>
                <a:srgbClr val="FFFFFF"/>
              </a:solidFill>
            </a:endParaRPr>
          </a:p>
        </p:txBody>
      </p:sp>
      <p:cxnSp>
        <p:nvCxnSpPr>
          <p:cNvPr id="12" name="Straight Connector 11"/>
          <p:cNvCxnSpPr/>
          <p:nvPr/>
        </p:nvCxnSpPr>
        <p:spPr>
          <a:xfrm>
            <a:off x="412121" y="678336"/>
            <a:ext cx="485001" cy="0"/>
          </a:xfrm>
          <a:prstGeom prst="line">
            <a:avLst/>
          </a:prstGeom>
          <a:ln w="50800" cmpd="sng">
            <a:solidFill>
              <a:schemeClr val="accent5"/>
            </a:solidFill>
            <a:miter lim="800000"/>
          </a:ln>
          <a:effectLst/>
        </p:spPr>
        <p:style>
          <a:lnRef idx="2">
            <a:schemeClr val="accent1"/>
          </a:lnRef>
          <a:fillRef idx="0">
            <a:schemeClr val="accent1"/>
          </a:fillRef>
          <a:effectRef idx="1">
            <a:schemeClr val="accent1"/>
          </a:effectRef>
          <a:fontRef idx="minor">
            <a:schemeClr val="tx1"/>
          </a:fontRef>
        </p:style>
      </p:cxnSp>
      <p:grpSp>
        <p:nvGrpSpPr>
          <p:cNvPr id="213" name="Group 212">
            <a:extLst>
              <a:ext uri="{FF2B5EF4-FFF2-40B4-BE49-F238E27FC236}">
                <a16:creationId xmlns:a16="http://schemas.microsoft.com/office/drawing/2014/main" id="{21DFA967-21AE-4B61-9559-1E1326602E06}"/>
              </a:ext>
            </a:extLst>
          </p:cNvPr>
          <p:cNvGrpSpPr/>
          <p:nvPr userDrawn="1"/>
        </p:nvGrpSpPr>
        <p:grpSpPr>
          <a:xfrm>
            <a:off x="-1222272" y="2212690"/>
            <a:ext cx="1069453" cy="564862"/>
            <a:chOff x="-1247910" y="2713071"/>
            <a:chExt cx="1069453" cy="564861"/>
          </a:xfrm>
        </p:grpSpPr>
        <p:sp>
          <p:nvSpPr>
            <p:cNvPr id="220" name="TextBox 219">
              <a:extLst>
                <a:ext uri="{FF2B5EF4-FFF2-40B4-BE49-F238E27FC236}">
                  <a16:creationId xmlns:a16="http://schemas.microsoft.com/office/drawing/2014/main" id="{9CF1E763-C143-498D-9E54-9F63A3FE17D0}"/>
                </a:ext>
              </a:extLst>
            </p:cNvPr>
            <p:cNvSpPr txBox="1"/>
            <p:nvPr userDrawn="1"/>
          </p:nvSpPr>
          <p:spPr>
            <a:xfrm>
              <a:off x="-1247910" y="2713071"/>
              <a:ext cx="1069453" cy="200055"/>
            </a:xfrm>
            <a:prstGeom prst="rect">
              <a:avLst/>
            </a:prstGeom>
            <a:noFill/>
          </p:spPr>
          <p:txBody>
            <a:bodyPr wrap="square" rtlCol="0" anchor="b" anchorCtr="0">
              <a:spAutoFit/>
            </a:bodyP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0" i="0" u="none" strike="noStrike" kern="0" cap="all" spc="0" normalizeH="0" baseline="0" noProof="0">
                  <a:ln>
                    <a:noFill/>
                  </a:ln>
                  <a:solidFill>
                    <a:srgbClr val="4D4D4D"/>
                  </a:solidFill>
                  <a:effectLst/>
                  <a:uLnTx/>
                  <a:uFillTx/>
                  <a:latin typeface="Arial" panose="020B0604020202020204" pitchFamily="34" charset="0"/>
                  <a:cs typeface="Arial" panose="020B0604020202020204" pitchFamily="34" charset="0"/>
                </a:rPr>
                <a:t>Horizontal LINE</a:t>
              </a:r>
            </a:p>
          </p:txBody>
        </p:sp>
        <p:sp>
          <p:nvSpPr>
            <p:cNvPr id="221" name="Rectangle 220">
              <a:extLst>
                <a:ext uri="{FF2B5EF4-FFF2-40B4-BE49-F238E27FC236}">
                  <a16:creationId xmlns:a16="http://schemas.microsoft.com/office/drawing/2014/main" id="{2F4E0FDA-5ED8-4036-B250-5493D42759CC}"/>
                </a:ext>
              </a:extLst>
            </p:cNvPr>
            <p:cNvSpPr/>
            <p:nvPr userDrawn="1"/>
          </p:nvSpPr>
          <p:spPr>
            <a:xfrm>
              <a:off x="-1101804" y="2930460"/>
              <a:ext cx="777240" cy="347472"/>
            </a:xfrm>
            <a:prstGeom prst="rect">
              <a:avLst/>
            </a:prstGeom>
            <a:solidFill>
              <a:schemeClr val="accent5"/>
            </a:solidFill>
            <a:ln w="254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Private Equity R217 G199 B86</a:t>
              </a:r>
            </a:p>
          </p:txBody>
        </p:sp>
      </p:grpSp>
      <p:grpSp>
        <p:nvGrpSpPr>
          <p:cNvPr id="214" name="Group 213">
            <a:extLst>
              <a:ext uri="{FF2B5EF4-FFF2-40B4-BE49-F238E27FC236}">
                <a16:creationId xmlns:a16="http://schemas.microsoft.com/office/drawing/2014/main" id="{0FDED009-8651-465A-9362-D56AA3753374}"/>
              </a:ext>
            </a:extLst>
          </p:cNvPr>
          <p:cNvGrpSpPr/>
          <p:nvPr userDrawn="1"/>
        </p:nvGrpSpPr>
        <p:grpSpPr>
          <a:xfrm>
            <a:off x="-1076167" y="290813"/>
            <a:ext cx="777241" cy="1736619"/>
            <a:chOff x="34441" y="2713071"/>
            <a:chExt cx="777241" cy="1736619"/>
          </a:xfrm>
        </p:grpSpPr>
        <p:sp>
          <p:nvSpPr>
            <p:cNvPr id="215" name="Rectangle 214">
              <a:extLst>
                <a:ext uri="{FF2B5EF4-FFF2-40B4-BE49-F238E27FC236}">
                  <a16:creationId xmlns:a16="http://schemas.microsoft.com/office/drawing/2014/main" id="{9682B7F4-9C66-40B7-8BCB-3160099E2717}"/>
                </a:ext>
              </a:extLst>
            </p:cNvPr>
            <p:cNvSpPr/>
            <p:nvPr userDrawn="1"/>
          </p:nvSpPr>
          <p:spPr>
            <a:xfrm>
              <a:off x="34442" y="4102218"/>
              <a:ext cx="777240" cy="347472"/>
            </a:xfrm>
            <a:prstGeom prst="rect">
              <a:avLst/>
            </a:prstGeom>
            <a:solidFill>
              <a:srgbClr val="4D4D4D"/>
            </a:solidFill>
            <a:ln w="3175"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chemeClr val="bg1"/>
                  </a:solidFill>
                  <a:effectLst/>
                  <a:uLnTx/>
                  <a:uFillTx/>
                  <a:latin typeface="Arial" panose="020B0604020202020204" pitchFamily="34" charset="0"/>
                  <a:cs typeface="Arial" panose="020B0604020202020204" pitchFamily="34" charset="0"/>
                </a:rPr>
                <a:t>Footer</a:t>
              </a:r>
            </a:p>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chemeClr val="bg1"/>
                  </a:solidFill>
                  <a:effectLst/>
                  <a:uLnTx/>
                  <a:uFillTx/>
                  <a:latin typeface="Arial" panose="020B0604020202020204" pitchFamily="34" charset="0"/>
                  <a:cs typeface="Arial" panose="020B0604020202020204" pitchFamily="34" charset="0"/>
                </a:rPr>
                <a:t>R77 G77 B77</a:t>
              </a:r>
            </a:p>
          </p:txBody>
        </p:sp>
        <p:sp>
          <p:nvSpPr>
            <p:cNvPr id="216" name="Rectangle 215">
              <a:extLst>
                <a:ext uri="{FF2B5EF4-FFF2-40B4-BE49-F238E27FC236}">
                  <a16:creationId xmlns:a16="http://schemas.microsoft.com/office/drawing/2014/main" id="{C5F87A34-1913-44E4-BEA4-DF23D18F8B0C}"/>
                </a:ext>
              </a:extLst>
            </p:cNvPr>
            <p:cNvSpPr/>
            <p:nvPr userDrawn="1"/>
          </p:nvSpPr>
          <p:spPr>
            <a:xfrm>
              <a:off x="34441" y="3711632"/>
              <a:ext cx="777240" cy="347472"/>
            </a:xfrm>
            <a:prstGeom prst="rect">
              <a:avLst/>
            </a:prstGeom>
            <a:solidFill>
              <a:schemeClr val="bg2"/>
            </a:solidFill>
            <a:ln w="3175"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chemeClr val="bg1"/>
                  </a:solidFill>
                  <a:effectLst/>
                  <a:uLnTx/>
                  <a:uFillTx/>
                  <a:latin typeface="Arial" panose="020B0604020202020204" pitchFamily="34" charset="0"/>
                  <a:cs typeface="Arial" panose="020B0604020202020204" pitchFamily="34" charset="0"/>
                </a:rPr>
                <a:t>Subtitle</a:t>
              </a:r>
            </a:p>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chemeClr val="bg1"/>
                  </a:solidFill>
                  <a:effectLst/>
                  <a:uLnTx/>
                  <a:uFillTx/>
                  <a:latin typeface="Arial" panose="020B0604020202020204" pitchFamily="34" charset="0"/>
                  <a:cs typeface="Arial" panose="020B0604020202020204" pitchFamily="34" charset="0"/>
                </a:rPr>
                <a:t>R64 G126 B182</a:t>
              </a:r>
            </a:p>
          </p:txBody>
        </p:sp>
        <p:sp>
          <p:nvSpPr>
            <p:cNvPr id="217" name="Rectangle 216">
              <a:extLst>
                <a:ext uri="{FF2B5EF4-FFF2-40B4-BE49-F238E27FC236}">
                  <a16:creationId xmlns:a16="http://schemas.microsoft.com/office/drawing/2014/main" id="{87EAE590-934B-4BD9-8818-2A9371192571}"/>
                </a:ext>
              </a:extLst>
            </p:cNvPr>
            <p:cNvSpPr/>
            <p:nvPr userDrawn="1"/>
          </p:nvSpPr>
          <p:spPr>
            <a:xfrm>
              <a:off x="34442" y="3321046"/>
              <a:ext cx="777240" cy="347472"/>
            </a:xfrm>
            <a:prstGeom prst="rect">
              <a:avLst/>
            </a:prstGeom>
            <a:solidFill>
              <a:schemeClr val="tx2"/>
            </a:solidFill>
            <a:ln w="3175" cap="flat" cmpd="sng" algn="ctr">
              <a:no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chemeClr val="bg1"/>
                  </a:solidFill>
                  <a:effectLst/>
                  <a:uLnTx/>
                  <a:uFillTx/>
                  <a:latin typeface="Arial" panose="020B0604020202020204" pitchFamily="34" charset="0"/>
                  <a:cs typeface="Arial" panose="020B0604020202020204" pitchFamily="34" charset="0"/>
                </a:rPr>
                <a:t>Divider</a:t>
              </a:r>
            </a:p>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chemeClr val="bg1"/>
                  </a:solidFill>
                  <a:effectLst/>
                  <a:uLnTx/>
                  <a:uFillTx/>
                  <a:latin typeface="Arial" panose="020B0604020202020204" pitchFamily="34" charset="0"/>
                  <a:cs typeface="Arial" panose="020B0604020202020204" pitchFamily="34" charset="0"/>
                </a:rPr>
                <a:t>R15 G53 B87</a:t>
              </a:r>
            </a:p>
          </p:txBody>
        </p:sp>
        <p:sp>
          <p:nvSpPr>
            <p:cNvPr id="218" name="TextBox 217">
              <a:extLst>
                <a:ext uri="{FF2B5EF4-FFF2-40B4-BE49-F238E27FC236}">
                  <a16:creationId xmlns:a16="http://schemas.microsoft.com/office/drawing/2014/main" id="{849D169B-1DF4-465E-B30E-95B800B0074A}"/>
                </a:ext>
              </a:extLst>
            </p:cNvPr>
            <p:cNvSpPr txBox="1"/>
            <p:nvPr userDrawn="1"/>
          </p:nvSpPr>
          <p:spPr>
            <a:xfrm>
              <a:off x="57837" y="2713071"/>
              <a:ext cx="730450" cy="200055"/>
            </a:xfrm>
            <a:prstGeom prst="rect">
              <a:avLst/>
            </a:prstGeom>
            <a:noFill/>
          </p:spPr>
          <p:txBody>
            <a:bodyPr wrap="square" rtlCol="0" anchor="b" anchorCtr="0">
              <a:spAutoFit/>
            </a:bodyP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0" i="0" u="none" strike="noStrike" kern="0" cap="all" spc="0" normalizeH="0" baseline="0" noProof="0">
                  <a:ln>
                    <a:noFill/>
                  </a:ln>
                  <a:solidFill>
                    <a:srgbClr val="4D4D4D"/>
                  </a:solidFill>
                  <a:effectLst/>
                  <a:uLnTx/>
                  <a:uFillTx/>
                  <a:latin typeface="Arial" panose="020B0604020202020204" pitchFamily="34" charset="0"/>
                  <a:cs typeface="Arial" panose="020B0604020202020204" pitchFamily="34" charset="0"/>
                </a:rPr>
                <a:t>fonts</a:t>
              </a:r>
            </a:p>
          </p:txBody>
        </p:sp>
        <p:sp>
          <p:nvSpPr>
            <p:cNvPr id="219" name="Rectangle 218">
              <a:extLst>
                <a:ext uri="{FF2B5EF4-FFF2-40B4-BE49-F238E27FC236}">
                  <a16:creationId xmlns:a16="http://schemas.microsoft.com/office/drawing/2014/main" id="{4E852CC4-84A0-412E-82BF-70256D35475F}"/>
                </a:ext>
              </a:extLst>
            </p:cNvPr>
            <p:cNvSpPr/>
            <p:nvPr userDrawn="1"/>
          </p:nvSpPr>
          <p:spPr>
            <a:xfrm>
              <a:off x="34442" y="2930460"/>
              <a:ext cx="777240" cy="347472"/>
            </a:xfrm>
            <a:prstGeom prst="rect">
              <a:avLst/>
            </a:prstGeom>
            <a:solidFill>
              <a:schemeClr val="tx1"/>
            </a:solidFill>
            <a:ln w="3175" cap="flat" cmpd="sng" algn="ctr">
              <a:no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Primary</a:t>
              </a:r>
            </a:p>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R17 G17 B17</a:t>
              </a:r>
              <a:endParaRPr kumimoji="0" lang="en-US" sz="44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grpSp>
      <p:grpSp>
        <p:nvGrpSpPr>
          <p:cNvPr id="223" name="Group 222">
            <a:extLst>
              <a:ext uri="{FF2B5EF4-FFF2-40B4-BE49-F238E27FC236}">
                <a16:creationId xmlns:a16="http://schemas.microsoft.com/office/drawing/2014/main" id="{2D4D3623-89C5-47A9-8F22-ACDAE03207E4}"/>
              </a:ext>
            </a:extLst>
          </p:cNvPr>
          <p:cNvGrpSpPr/>
          <p:nvPr userDrawn="1"/>
        </p:nvGrpSpPr>
        <p:grpSpPr>
          <a:xfrm>
            <a:off x="9296845" y="2669062"/>
            <a:ext cx="1423443" cy="1925424"/>
            <a:chOff x="13659084" y="3230940"/>
            <a:chExt cx="1423442" cy="1925424"/>
          </a:xfrm>
        </p:grpSpPr>
        <p:sp>
          <p:nvSpPr>
            <p:cNvPr id="268" name="Rectangle 267">
              <a:extLst>
                <a:ext uri="{FF2B5EF4-FFF2-40B4-BE49-F238E27FC236}">
                  <a16:creationId xmlns:a16="http://schemas.microsoft.com/office/drawing/2014/main" id="{AB2BA7A6-8F93-4EE8-B1D5-EAE506B3C9DD}"/>
                </a:ext>
              </a:extLst>
            </p:cNvPr>
            <p:cNvSpPr/>
            <p:nvPr userDrawn="1"/>
          </p:nvSpPr>
          <p:spPr>
            <a:xfrm>
              <a:off x="13982185" y="4808892"/>
              <a:ext cx="777240" cy="347472"/>
            </a:xfrm>
            <a:prstGeom prst="rect">
              <a:avLst/>
            </a:prstGeom>
            <a:solidFill>
              <a:srgbClr val="FFE26A"/>
            </a:solidFill>
            <a:ln w="635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R255 G226 B106</a:t>
              </a:r>
            </a:p>
          </p:txBody>
        </p:sp>
        <p:sp>
          <p:nvSpPr>
            <p:cNvPr id="269" name="Rectangle 268">
              <a:extLst>
                <a:ext uri="{FF2B5EF4-FFF2-40B4-BE49-F238E27FC236}">
                  <a16:creationId xmlns:a16="http://schemas.microsoft.com/office/drawing/2014/main" id="{BFF0F6C9-5BD2-4307-BE6B-5FD92854689C}"/>
                </a:ext>
              </a:extLst>
            </p:cNvPr>
            <p:cNvSpPr/>
            <p:nvPr userDrawn="1"/>
          </p:nvSpPr>
          <p:spPr>
            <a:xfrm>
              <a:off x="13982185" y="4468752"/>
              <a:ext cx="777240" cy="347472"/>
            </a:xfrm>
            <a:prstGeom prst="rect">
              <a:avLst/>
            </a:prstGeom>
            <a:solidFill>
              <a:srgbClr val="F5CD07"/>
            </a:solidFill>
            <a:ln w="635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R245 G205 B7</a:t>
              </a:r>
            </a:p>
          </p:txBody>
        </p:sp>
        <p:sp>
          <p:nvSpPr>
            <p:cNvPr id="270" name="Rectangle 269">
              <a:extLst>
                <a:ext uri="{FF2B5EF4-FFF2-40B4-BE49-F238E27FC236}">
                  <a16:creationId xmlns:a16="http://schemas.microsoft.com/office/drawing/2014/main" id="{A3614315-2F0C-44F6-9B40-003C7F8B0616}"/>
                </a:ext>
              </a:extLst>
            </p:cNvPr>
            <p:cNvSpPr/>
            <p:nvPr userDrawn="1"/>
          </p:nvSpPr>
          <p:spPr>
            <a:xfrm>
              <a:off x="13982185" y="4128611"/>
              <a:ext cx="777240" cy="347472"/>
            </a:xfrm>
            <a:prstGeom prst="rect">
              <a:avLst/>
            </a:prstGeom>
            <a:solidFill>
              <a:srgbClr val="E0AF16"/>
            </a:solidFill>
            <a:ln w="254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rgbClr val="FFFFFF"/>
                  </a:solidFill>
                  <a:effectLst/>
                  <a:uLnTx/>
                  <a:uFillTx/>
                  <a:latin typeface="Arial" panose="020B0604020202020204" pitchFamily="34" charset="0"/>
                  <a:cs typeface="Arial" panose="020B0604020202020204" pitchFamily="34" charset="0"/>
                </a:rPr>
                <a:t>R224 G175 B22</a:t>
              </a:r>
            </a:p>
          </p:txBody>
        </p:sp>
        <p:sp>
          <p:nvSpPr>
            <p:cNvPr id="271" name="Rectangle 270">
              <a:extLst>
                <a:ext uri="{FF2B5EF4-FFF2-40B4-BE49-F238E27FC236}">
                  <a16:creationId xmlns:a16="http://schemas.microsoft.com/office/drawing/2014/main" id="{C84A80F4-4F94-40DD-8B80-727E40B911A6}"/>
                </a:ext>
              </a:extLst>
            </p:cNvPr>
            <p:cNvSpPr/>
            <p:nvPr userDrawn="1"/>
          </p:nvSpPr>
          <p:spPr>
            <a:xfrm>
              <a:off x="13982185" y="3788470"/>
              <a:ext cx="777240" cy="347472"/>
            </a:xfrm>
            <a:prstGeom prst="rect">
              <a:avLst/>
            </a:prstGeom>
            <a:solidFill>
              <a:srgbClr val="D69713"/>
            </a:solidFill>
            <a:ln w="254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rgbClr val="FFFFFF"/>
                  </a:solidFill>
                  <a:effectLst/>
                  <a:uLnTx/>
                  <a:uFillTx/>
                  <a:latin typeface="Arial" panose="020B0604020202020204" pitchFamily="34" charset="0"/>
                  <a:cs typeface="Arial" panose="020B0604020202020204" pitchFamily="34" charset="0"/>
                </a:rPr>
                <a:t>R214 G151 B19</a:t>
              </a:r>
            </a:p>
          </p:txBody>
        </p:sp>
        <p:sp>
          <p:nvSpPr>
            <p:cNvPr id="272" name="TextBox 271">
              <a:extLst>
                <a:ext uri="{FF2B5EF4-FFF2-40B4-BE49-F238E27FC236}">
                  <a16:creationId xmlns:a16="http://schemas.microsoft.com/office/drawing/2014/main" id="{934C07C8-A7E2-4F01-819E-D9D77FC47AE9}"/>
                </a:ext>
              </a:extLst>
            </p:cNvPr>
            <p:cNvSpPr txBox="1"/>
            <p:nvPr userDrawn="1"/>
          </p:nvSpPr>
          <p:spPr>
            <a:xfrm>
              <a:off x="13659084" y="3230940"/>
              <a:ext cx="1423442" cy="200055"/>
            </a:xfrm>
            <a:prstGeom prst="rect">
              <a:avLst/>
            </a:prstGeom>
            <a:noFill/>
          </p:spPr>
          <p:txBody>
            <a:bodyPr wrap="square" rtlCol="0" anchor="b" anchorCtr="0">
              <a:spAutoFit/>
            </a:bodyP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0" i="0" u="none" strike="noStrike" kern="0" cap="all" spc="0" normalizeH="0" baseline="0" noProof="0">
                  <a:ln>
                    <a:noFill/>
                  </a:ln>
                  <a:solidFill>
                    <a:srgbClr val="4D4D4D"/>
                  </a:solidFill>
                  <a:effectLst/>
                  <a:uLnTx/>
                  <a:uFillTx/>
                  <a:latin typeface="Arial" panose="020B0604020202020204" pitchFamily="34" charset="0"/>
                  <a:cs typeface="Arial" panose="020B0604020202020204" pitchFamily="34" charset="0"/>
                </a:rPr>
                <a:t>PRIVATE EQUITY</a:t>
              </a:r>
            </a:p>
          </p:txBody>
        </p:sp>
        <p:sp>
          <p:nvSpPr>
            <p:cNvPr id="273" name="Rectangle 272">
              <a:extLst>
                <a:ext uri="{FF2B5EF4-FFF2-40B4-BE49-F238E27FC236}">
                  <a16:creationId xmlns:a16="http://schemas.microsoft.com/office/drawing/2014/main" id="{68792EF0-22E4-46E3-98ED-1A71827D9FF2}"/>
                </a:ext>
              </a:extLst>
            </p:cNvPr>
            <p:cNvSpPr/>
            <p:nvPr userDrawn="1"/>
          </p:nvSpPr>
          <p:spPr>
            <a:xfrm>
              <a:off x="13982185" y="3448329"/>
              <a:ext cx="777240" cy="347472"/>
            </a:xfrm>
            <a:prstGeom prst="rect">
              <a:avLst/>
            </a:prstGeom>
            <a:solidFill>
              <a:srgbClr val="D9C756"/>
            </a:solidFill>
            <a:ln w="254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R217 G199 B86</a:t>
              </a:r>
            </a:p>
          </p:txBody>
        </p:sp>
      </p:grpSp>
      <p:grpSp>
        <p:nvGrpSpPr>
          <p:cNvPr id="225" name="Group 224">
            <a:extLst>
              <a:ext uri="{FF2B5EF4-FFF2-40B4-BE49-F238E27FC236}">
                <a16:creationId xmlns:a16="http://schemas.microsoft.com/office/drawing/2014/main" id="{7A7A7BB4-2D12-46FF-841E-0273033FDF23}"/>
              </a:ext>
            </a:extLst>
          </p:cNvPr>
          <p:cNvGrpSpPr/>
          <p:nvPr userDrawn="1"/>
        </p:nvGrpSpPr>
        <p:grpSpPr>
          <a:xfrm>
            <a:off x="10430673" y="290814"/>
            <a:ext cx="1423443" cy="1921875"/>
            <a:chOff x="10745228" y="169952"/>
            <a:chExt cx="1423442" cy="1921875"/>
          </a:xfrm>
        </p:grpSpPr>
        <p:sp>
          <p:nvSpPr>
            <p:cNvPr id="256" name="Rectangle 255">
              <a:extLst>
                <a:ext uri="{FF2B5EF4-FFF2-40B4-BE49-F238E27FC236}">
                  <a16:creationId xmlns:a16="http://schemas.microsoft.com/office/drawing/2014/main" id="{C3C679AB-F6D4-4A42-BBE4-8A9EB5917A01}"/>
                </a:ext>
              </a:extLst>
            </p:cNvPr>
            <p:cNvSpPr/>
            <p:nvPr userDrawn="1"/>
          </p:nvSpPr>
          <p:spPr>
            <a:xfrm>
              <a:off x="11068329" y="1744355"/>
              <a:ext cx="777240" cy="347472"/>
            </a:xfrm>
            <a:prstGeom prst="rect">
              <a:avLst/>
            </a:prstGeom>
            <a:solidFill>
              <a:srgbClr val="D4CECE"/>
            </a:solidFill>
            <a:ln w="635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R212 G206 B206</a:t>
              </a:r>
            </a:p>
          </p:txBody>
        </p:sp>
        <p:sp>
          <p:nvSpPr>
            <p:cNvPr id="257" name="Rectangle 256">
              <a:extLst>
                <a:ext uri="{FF2B5EF4-FFF2-40B4-BE49-F238E27FC236}">
                  <a16:creationId xmlns:a16="http://schemas.microsoft.com/office/drawing/2014/main" id="{E816B4C8-DBAD-4001-84BF-778C3F84A101}"/>
                </a:ext>
              </a:extLst>
            </p:cNvPr>
            <p:cNvSpPr/>
            <p:nvPr userDrawn="1"/>
          </p:nvSpPr>
          <p:spPr>
            <a:xfrm>
              <a:off x="11068329" y="1405102"/>
              <a:ext cx="777240" cy="347472"/>
            </a:xfrm>
            <a:prstGeom prst="rect">
              <a:avLst/>
            </a:prstGeom>
            <a:solidFill>
              <a:srgbClr val="BBBBBB"/>
            </a:solidFill>
            <a:ln w="635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R187 G187 B187</a:t>
              </a:r>
            </a:p>
          </p:txBody>
        </p:sp>
        <p:sp>
          <p:nvSpPr>
            <p:cNvPr id="258" name="Rectangle 257">
              <a:extLst>
                <a:ext uri="{FF2B5EF4-FFF2-40B4-BE49-F238E27FC236}">
                  <a16:creationId xmlns:a16="http://schemas.microsoft.com/office/drawing/2014/main" id="{3FA01DA9-6198-4589-8667-03E0B5151139}"/>
                </a:ext>
              </a:extLst>
            </p:cNvPr>
            <p:cNvSpPr/>
            <p:nvPr userDrawn="1"/>
          </p:nvSpPr>
          <p:spPr>
            <a:xfrm>
              <a:off x="11068329" y="1065848"/>
              <a:ext cx="777240" cy="347472"/>
            </a:xfrm>
            <a:prstGeom prst="rect">
              <a:avLst/>
            </a:prstGeom>
            <a:solidFill>
              <a:srgbClr val="848383"/>
            </a:solidFill>
            <a:ln w="254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rgbClr val="FFFFFF"/>
                  </a:solidFill>
                  <a:effectLst/>
                  <a:uLnTx/>
                  <a:uFillTx/>
                  <a:latin typeface="Arial" panose="020B0604020202020204" pitchFamily="34" charset="0"/>
                  <a:cs typeface="Arial" panose="020B0604020202020204" pitchFamily="34" charset="0"/>
                </a:rPr>
                <a:t>R132 G131 B131</a:t>
              </a:r>
            </a:p>
          </p:txBody>
        </p:sp>
        <p:sp>
          <p:nvSpPr>
            <p:cNvPr id="259" name="Rectangle 258">
              <a:extLst>
                <a:ext uri="{FF2B5EF4-FFF2-40B4-BE49-F238E27FC236}">
                  <a16:creationId xmlns:a16="http://schemas.microsoft.com/office/drawing/2014/main" id="{53E453C7-62CD-4164-9024-BE0D30D05C93}"/>
                </a:ext>
              </a:extLst>
            </p:cNvPr>
            <p:cNvSpPr/>
            <p:nvPr userDrawn="1"/>
          </p:nvSpPr>
          <p:spPr>
            <a:xfrm>
              <a:off x="11068329" y="726594"/>
              <a:ext cx="777240" cy="347472"/>
            </a:xfrm>
            <a:prstGeom prst="rect">
              <a:avLst/>
            </a:prstGeom>
            <a:solidFill>
              <a:srgbClr val="2E2E2E"/>
            </a:solidFill>
            <a:ln w="127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chemeClr val="bg1"/>
                  </a:solidFill>
                  <a:effectLst/>
                  <a:uLnTx/>
                  <a:uFillTx/>
                  <a:latin typeface="Arial" panose="020B0604020202020204" pitchFamily="34" charset="0"/>
                  <a:cs typeface="Arial" panose="020B0604020202020204" pitchFamily="34" charset="0"/>
                </a:rPr>
                <a:t>R46 G46 B46</a:t>
              </a:r>
            </a:p>
          </p:txBody>
        </p:sp>
        <p:sp>
          <p:nvSpPr>
            <p:cNvPr id="260" name="TextBox 259">
              <a:extLst>
                <a:ext uri="{FF2B5EF4-FFF2-40B4-BE49-F238E27FC236}">
                  <a16:creationId xmlns:a16="http://schemas.microsoft.com/office/drawing/2014/main" id="{894865FD-42FB-4699-82A8-96DF8937EA61}"/>
                </a:ext>
              </a:extLst>
            </p:cNvPr>
            <p:cNvSpPr txBox="1"/>
            <p:nvPr userDrawn="1"/>
          </p:nvSpPr>
          <p:spPr>
            <a:xfrm>
              <a:off x="10745228" y="169952"/>
              <a:ext cx="1423442" cy="200055"/>
            </a:xfrm>
            <a:prstGeom prst="rect">
              <a:avLst/>
            </a:prstGeom>
            <a:noFill/>
          </p:spPr>
          <p:txBody>
            <a:bodyPr wrap="square" rtlCol="0" anchor="b" anchorCtr="0">
              <a:spAutoFit/>
            </a:bodyP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0" i="0" u="none" strike="noStrike" kern="0" cap="all" spc="0" normalizeH="0" baseline="0" noProof="0">
                  <a:ln>
                    <a:noFill/>
                  </a:ln>
                  <a:solidFill>
                    <a:srgbClr val="4D4D4D"/>
                  </a:solidFill>
                  <a:effectLst/>
                  <a:uLnTx/>
                  <a:uFillTx/>
                  <a:latin typeface="Arial" panose="020B0604020202020204" pitchFamily="34" charset="0"/>
                  <a:cs typeface="Arial" panose="020B0604020202020204" pitchFamily="34" charset="0"/>
                </a:rPr>
                <a:t>Gray</a:t>
              </a:r>
            </a:p>
          </p:txBody>
        </p:sp>
        <p:sp>
          <p:nvSpPr>
            <p:cNvPr id="261" name="Rectangle 260">
              <a:extLst>
                <a:ext uri="{FF2B5EF4-FFF2-40B4-BE49-F238E27FC236}">
                  <a16:creationId xmlns:a16="http://schemas.microsoft.com/office/drawing/2014/main" id="{2487B071-2141-4FD8-84B9-DC0465E4AE07}"/>
                </a:ext>
              </a:extLst>
            </p:cNvPr>
            <p:cNvSpPr/>
            <p:nvPr userDrawn="1"/>
          </p:nvSpPr>
          <p:spPr>
            <a:xfrm>
              <a:off x="11068329" y="387340"/>
              <a:ext cx="777240" cy="347472"/>
            </a:xfrm>
            <a:prstGeom prst="rect">
              <a:avLst/>
            </a:prstGeom>
            <a:solidFill>
              <a:srgbClr val="4D4D4D"/>
            </a:solidFill>
            <a:ln w="254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R77 G77 B77</a:t>
              </a:r>
            </a:p>
          </p:txBody>
        </p:sp>
      </p:grpSp>
      <p:grpSp>
        <p:nvGrpSpPr>
          <p:cNvPr id="226" name="Group 225">
            <a:extLst>
              <a:ext uri="{FF2B5EF4-FFF2-40B4-BE49-F238E27FC236}">
                <a16:creationId xmlns:a16="http://schemas.microsoft.com/office/drawing/2014/main" id="{1767F3DD-5467-48FF-873C-E791DAE713A0}"/>
              </a:ext>
            </a:extLst>
          </p:cNvPr>
          <p:cNvGrpSpPr/>
          <p:nvPr userDrawn="1"/>
        </p:nvGrpSpPr>
        <p:grpSpPr>
          <a:xfrm>
            <a:off x="11531013" y="290814"/>
            <a:ext cx="1423443" cy="1921875"/>
            <a:chOff x="12202156" y="169952"/>
            <a:chExt cx="1423442" cy="1921875"/>
          </a:xfrm>
        </p:grpSpPr>
        <p:sp>
          <p:nvSpPr>
            <p:cNvPr id="250" name="Rectangle 249">
              <a:extLst>
                <a:ext uri="{FF2B5EF4-FFF2-40B4-BE49-F238E27FC236}">
                  <a16:creationId xmlns:a16="http://schemas.microsoft.com/office/drawing/2014/main" id="{E3AA6895-EE38-4D1E-ACA7-84E65218EEE9}"/>
                </a:ext>
              </a:extLst>
            </p:cNvPr>
            <p:cNvSpPr/>
            <p:nvPr userDrawn="1"/>
          </p:nvSpPr>
          <p:spPr>
            <a:xfrm>
              <a:off x="12525257" y="1744355"/>
              <a:ext cx="777240" cy="347472"/>
            </a:xfrm>
            <a:prstGeom prst="rect">
              <a:avLst/>
            </a:prstGeom>
            <a:solidFill>
              <a:srgbClr val="FBC082"/>
            </a:solidFill>
            <a:ln w="635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R251 G192 B130</a:t>
              </a:r>
            </a:p>
          </p:txBody>
        </p:sp>
        <p:sp>
          <p:nvSpPr>
            <p:cNvPr id="251" name="Rectangle 250">
              <a:extLst>
                <a:ext uri="{FF2B5EF4-FFF2-40B4-BE49-F238E27FC236}">
                  <a16:creationId xmlns:a16="http://schemas.microsoft.com/office/drawing/2014/main" id="{4443B1F0-CE44-4A01-AF65-0A7EAAB3DFBB}"/>
                </a:ext>
              </a:extLst>
            </p:cNvPr>
            <p:cNvSpPr/>
            <p:nvPr userDrawn="1"/>
          </p:nvSpPr>
          <p:spPr>
            <a:xfrm>
              <a:off x="12525257" y="1405102"/>
              <a:ext cx="777240" cy="347472"/>
            </a:xfrm>
            <a:prstGeom prst="rect">
              <a:avLst/>
            </a:prstGeom>
            <a:solidFill>
              <a:srgbClr val="FFA70F"/>
            </a:solidFill>
            <a:ln w="635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R255 G167 B15</a:t>
              </a:r>
            </a:p>
          </p:txBody>
        </p:sp>
        <p:sp>
          <p:nvSpPr>
            <p:cNvPr id="252" name="Rectangle 251">
              <a:extLst>
                <a:ext uri="{FF2B5EF4-FFF2-40B4-BE49-F238E27FC236}">
                  <a16:creationId xmlns:a16="http://schemas.microsoft.com/office/drawing/2014/main" id="{62ACB3E5-D828-4409-B1A3-E1526A713201}"/>
                </a:ext>
              </a:extLst>
            </p:cNvPr>
            <p:cNvSpPr/>
            <p:nvPr userDrawn="1"/>
          </p:nvSpPr>
          <p:spPr>
            <a:xfrm>
              <a:off x="12525257" y="1065848"/>
              <a:ext cx="777240" cy="347472"/>
            </a:xfrm>
            <a:prstGeom prst="rect">
              <a:avLst/>
            </a:prstGeom>
            <a:solidFill>
              <a:srgbClr val="B05902"/>
            </a:solidFill>
            <a:ln w="25400" cap="flat" cmpd="sng" algn="ctr">
              <a:noFill/>
              <a:prstDash val="solid"/>
            </a:ln>
            <a:effectLst/>
          </p:spPr>
          <p:txBody>
            <a:bodyPr lIns="0" rIns="0" rtlCol="0" anchor="ctr"/>
            <a:lstStyle/>
            <a:p>
              <a:pPr marR="0" lvl="0" indent="0" algn="ctr" defTabSz="914378" fontAlgn="auto">
                <a:lnSpc>
                  <a:spcPct val="100000"/>
                </a:lnSpc>
                <a:spcBef>
                  <a:spcPts val="0"/>
                </a:spcBef>
                <a:spcAft>
                  <a:spcPts val="0"/>
                </a:spcAft>
                <a:buClrTx/>
                <a:buSzTx/>
                <a:buFontTx/>
                <a:buNone/>
                <a:tabLst/>
              </a:pPr>
              <a:r>
                <a:rPr kumimoji="0" lang="en-US" sz="7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R176 G89 B2</a:t>
              </a:r>
            </a:p>
          </p:txBody>
        </p:sp>
        <p:sp>
          <p:nvSpPr>
            <p:cNvPr id="253" name="Rectangle 252">
              <a:extLst>
                <a:ext uri="{FF2B5EF4-FFF2-40B4-BE49-F238E27FC236}">
                  <a16:creationId xmlns:a16="http://schemas.microsoft.com/office/drawing/2014/main" id="{4815646A-F76D-4A65-8C68-B09A8FE490E3}"/>
                </a:ext>
              </a:extLst>
            </p:cNvPr>
            <p:cNvSpPr/>
            <p:nvPr userDrawn="1"/>
          </p:nvSpPr>
          <p:spPr>
            <a:xfrm>
              <a:off x="12525257" y="726594"/>
              <a:ext cx="777240" cy="347472"/>
            </a:xfrm>
            <a:prstGeom prst="rect">
              <a:avLst/>
            </a:prstGeom>
            <a:solidFill>
              <a:srgbClr val="7A4001"/>
            </a:solidFill>
            <a:ln w="127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chemeClr val="bg1"/>
                  </a:solidFill>
                  <a:effectLst/>
                  <a:uLnTx/>
                  <a:uFillTx/>
                  <a:latin typeface="Arial" panose="020B0604020202020204" pitchFamily="34" charset="0"/>
                  <a:cs typeface="Arial" panose="020B0604020202020204" pitchFamily="34" charset="0"/>
                </a:rPr>
                <a:t>R122 G64 B1</a:t>
              </a:r>
            </a:p>
          </p:txBody>
        </p:sp>
        <p:sp>
          <p:nvSpPr>
            <p:cNvPr id="254" name="TextBox 253">
              <a:extLst>
                <a:ext uri="{FF2B5EF4-FFF2-40B4-BE49-F238E27FC236}">
                  <a16:creationId xmlns:a16="http://schemas.microsoft.com/office/drawing/2014/main" id="{DFDD9D32-9B7F-4CF1-B676-6478323F7048}"/>
                </a:ext>
              </a:extLst>
            </p:cNvPr>
            <p:cNvSpPr txBox="1"/>
            <p:nvPr userDrawn="1"/>
          </p:nvSpPr>
          <p:spPr>
            <a:xfrm>
              <a:off x="12202156" y="169952"/>
              <a:ext cx="1423442" cy="200055"/>
            </a:xfrm>
            <a:prstGeom prst="rect">
              <a:avLst/>
            </a:prstGeom>
            <a:noFill/>
          </p:spPr>
          <p:txBody>
            <a:bodyPr wrap="square" rtlCol="0" anchor="b" anchorCtr="0">
              <a:spAutoFit/>
            </a:bodyP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0" i="0" u="none" strike="noStrike" kern="0" cap="all" spc="0" normalizeH="0" baseline="0" noProof="0">
                  <a:ln>
                    <a:noFill/>
                  </a:ln>
                  <a:solidFill>
                    <a:srgbClr val="4D4D4D"/>
                  </a:solidFill>
                  <a:effectLst/>
                  <a:uLnTx/>
                  <a:uFillTx/>
                  <a:latin typeface="Arial" panose="020B0604020202020204" pitchFamily="34" charset="0"/>
                  <a:cs typeface="Arial" panose="020B0604020202020204" pitchFamily="34" charset="0"/>
                </a:rPr>
                <a:t>BAM Orange</a:t>
              </a:r>
            </a:p>
          </p:txBody>
        </p:sp>
        <p:sp>
          <p:nvSpPr>
            <p:cNvPr id="255" name="Rectangle 254">
              <a:extLst>
                <a:ext uri="{FF2B5EF4-FFF2-40B4-BE49-F238E27FC236}">
                  <a16:creationId xmlns:a16="http://schemas.microsoft.com/office/drawing/2014/main" id="{13771B97-1E94-4DD7-B83E-08D3EBCC8B68}"/>
                </a:ext>
              </a:extLst>
            </p:cNvPr>
            <p:cNvSpPr/>
            <p:nvPr userDrawn="1"/>
          </p:nvSpPr>
          <p:spPr>
            <a:xfrm>
              <a:off x="12525257" y="387340"/>
              <a:ext cx="777240" cy="347472"/>
            </a:xfrm>
            <a:prstGeom prst="rect">
              <a:avLst/>
            </a:prstGeom>
            <a:solidFill>
              <a:srgbClr val="FF8200"/>
            </a:solidFill>
            <a:ln w="254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R255 G130 B0</a:t>
              </a:r>
            </a:p>
          </p:txBody>
        </p:sp>
      </p:grpSp>
      <p:grpSp>
        <p:nvGrpSpPr>
          <p:cNvPr id="227" name="Group 226">
            <a:extLst>
              <a:ext uri="{FF2B5EF4-FFF2-40B4-BE49-F238E27FC236}">
                <a16:creationId xmlns:a16="http://schemas.microsoft.com/office/drawing/2014/main" id="{6F10DE61-2967-4926-81F6-493A3EB247F6}"/>
              </a:ext>
            </a:extLst>
          </p:cNvPr>
          <p:cNvGrpSpPr/>
          <p:nvPr userDrawn="1"/>
        </p:nvGrpSpPr>
        <p:grpSpPr>
          <a:xfrm>
            <a:off x="9296845" y="290812"/>
            <a:ext cx="1423443" cy="1921876"/>
            <a:chOff x="9288300" y="169951"/>
            <a:chExt cx="1423442" cy="1921876"/>
          </a:xfrm>
        </p:grpSpPr>
        <p:sp>
          <p:nvSpPr>
            <p:cNvPr id="244" name="Rectangle 243">
              <a:extLst>
                <a:ext uri="{FF2B5EF4-FFF2-40B4-BE49-F238E27FC236}">
                  <a16:creationId xmlns:a16="http://schemas.microsoft.com/office/drawing/2014/main" id="{CA8FEBED-E60D-4F0A-AEF9-770F25A090CB}"/>
                </a:ext>
              </a:extLst>
            </p:cNvPr>
            <p:cNvSpPr/>
            <p:nvPr userDrawn="1"/>
          </p:nvSpPr>
          <p:spPr>
            <a:xfrm>
              <a:off x="9611401" y="1744355"/>
              <a:ext cx="777240" cy="347472"/>
            </a:xfrm>
            <a:prstGeom prst="rect">
              <a:avLst/>
            </a:prstGeom>
            <a:solidFill>
              <a:srgbClr val="4497C7"/>
            </a:solidFill>
            <a:ln w="635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R68 G151 B199</a:t>
              </a:r>
            </a:p>
          </p:txBody>
        </p:sp>
        <p:sp>
          <p:nvSpPr>
            <p:cNvPr id="245" name="Rectangle 244">
              <a:extLst>
                <a:ext uri="{FF2B5EF4-FFF2-40B4-BE49-F238E27FC236}">
                  <a16:creationId xmlns:a16="http://schemas.microsoft.com/office/drawing/2014/main" id="{89ADD297-5BEA-4702-B14C-DDACB231B166}"/>
                </a:ext>
              </a:extLst>
            </p:cNvPr>
            <p:cNvSpPr/>
            <p:nvPr userDrawn="1"/>
          </p:nvSpPr>
          <p:spPr>
            <a:xfrm>
              <a:off x="9611401" y="1405102"/>
              <a:ext cx="777240" cy="347472"/>
            </a:xfrm>
            <a:prstGeom prst="rect">
              <a:avLst/>
            </a:prstGeom>
            <a:solidFill>
              <a:srgbClr val="1E7FBC"/>
            </a:solidFill>
            <a:ln w="635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R30 G127 B188</a:t>
              </a:r>
            </a:p>
          </p:txBody>
        </p:sp>
        <p:sp>
          <p:nvSpPr>
            <p:cNvPr id="246" name="Rectangle 245">
              <a:extLst>
                <a:ext uri="{FF2B5EF4-FFF2-40B4-BE49-F238E27FC236}">
                  <a16:creationId xmlns:a16="http://schemas.microsoft.com/office/drawing/2014/main" id="{4F4A267C-C435-4B7D-99E1-BCBF7D79C1CE}"/>
                </a:ext>
              </a:extLst>
            </p:cNvPr>
            <p:cNvSpPr/>
            <p:nvPr userDrawn="1"/>
          </p:nvSpPr>
          <p:spPr>
            <a:xfrm>
              <a:off x="9611400" y="1065848"/>
              <a:ext cx="777240" cy="347472"/>
            </a:xfrm>
            <a:prstGeom prst="rect">
              <a:avLst/>
            </a:prstGeom>
            <a:solidFill>
              <a:srgbClr val="015C96"/>
            </a:solidFill>
            <a:ln w="254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rgbClr val="FFFFFF"/>
                  </a:solidFill>
                  <a:effectLst/>
                  <a:uLnTx/>
                  <a:uFillTx/>
                  <a:latin typeface="Arial" panose="020B0604020202020204" pitchFamily="34" charset="0"/>
                  <a:cs typeface="Arial" panose="020B0604020202020204" pitchFamily="34" charset="0"/>
                </a:rPr>
                <a:t>R1 G92 B150</a:t>
              </a:r>
            </a:p>
          </p:txBody>
        </p:sp>
        <p:sp>
          <p:nvSpPr>
            <p:cNvPr id="247" name="Rectangle 246">
              <a:extLst>
                <a:ext uri="{FF2B5EF4-FFF2-40B4-BE49-F238E27FC236}">
                  <a16:creationId xmlns:a16="http://schemas.microsoft.com/office/drawing/2014/main" id="{DA68F99B-9AE7-4D60-9E25-CB4A4AE56915}"/>
                </a:ext>
              </a:extLst>
            </p:cNvPr>
            <p:cNvSpPr/>
            <p:nvPr userDrawn="1"/>
          </p:nvSpPr>
          <p:spPr>
            <a:xfrm>
              <a:off x="9611401" y="726594"/>
              <a:ext cx="777240" cy="347472"/>
            </a:xfrm>
            <a:prstGeom prst="rect">
              <a:avLst/>
            </a:prstGeom>
            <a:solidFill>
              <a:srgbClr val="234C7A"/>
            </a:solidFill>
            <a:ln w="254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chemeClr val="bg1"/>
                  </a:solidFill>
                  <a:effectLst/>
                  <a:uLnTx/>
                  <a:uFillTx/>
                  <a:latin typeface="Arial" panose="020B0604020202020204" pitchFamily="34" charset="0"/>
                  <a:cs typeface="Arial" panose="020B0604020202020204" pitchFamily="34" charset="0"/>
                </a:rPr>
                <a:t>R35 G76 B122</a:t>
              </a:r>
            </a:p>
          </p:txBody>
        </p:sp>
        <p:sp>
          <p:nvSpPr>
            <p:cNvPr id="248" name="TextBox 247">
              <a:extLst>
                <a:ext uri="{FF2B5EF4-FFF2-40B4-BE49-F238E27FC236}">
                  <a16:creationId xmlns:a16="http://schemas.microsoft.com/office/drawing/2014/main" id="{5A04CC45-906C-47E9-89C1-6F6B7A1555FB}"/>
                </a:ext>
              </a:extLst>
            </p:cNvPr>
            <p:cNvSpPr txBox="1"/>
            <p:nvPr userDrawn="1"/>
          </p:nvSpPr>
          <p:spPr>
            <a:xfrm>
              <a:off x="9288300" y="169951"/>
              <a:ext cx="1423442" cy="200055"/>
            </a:xfrm>
            <a:prstGeom prst="rect">
              <a:avLst/>
            </a:prstGeom>
            <a:noFill/>
          </p:spPr>
          <p:txBody>
            <a:bodyPr wrap="square" rtlCol="0" anchor="b" anchorCtr="0">
              <a:spAutoFit/>
            </a:bodyP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0" i="0" u="none" strike="noStrike" kern="0" cap="all" spc="0" normalizeH="0" baseline="0" noProof="0">
                  <a:ln>
                    <a:noFill/>
                  </a:ln>
                  <a:solidFill>
                    <a:srgbClr val="4D4D4D"/>
                  </a:solidFill>
                  <a:effectLst/>
                  <a:uLnTx/>
                  <a:uFillTx/>
                  <a:latin typeface="Arial" panose="020B0604020202020204" pitchFamily="34" charset="0"/>
                  <a:cs typeface="Arial" panose="020B0604020202020204" pitchFamily="34" charset="0"/>
                </a:rPr>
                <a:t>Brookfield blue</a:t>
              </a:r>
            </a:p>
          </p:txBody>
        </p:sp>
        <p:sp>
          <p:nvSpPr>
            <p:cNvPr id="249" name="Rectangle 248">
              <a:extLst>
                <a:ext uri="{FF2B5EF4-FFF2-40B4-BE49-F238E27FC236}">
                  <a16:creationId xmlns:a16="http://schemas.microsoft.com/office/drawing/2014/main" id="{81B149F2-78B9-47F4-9871-EA0397541AF8}"/>
                </a:ext>
              </a:extLst>
            </p:cNvPr>
            <p:cNvSpPr/>
            <p:nvPr userDrawn="1"/>
          </p:nvSpPr>
          <p:spPr>
            <a:xfrm>
              <a:off x="9611401" y="387340"/>
              <a:ext cx="777240" cy="347472"/>
            </a:xfrm>
            <a:prstGeom prst="rect">
              <a:avLst/>
            </a:prstGeom>
            <a:solidFill>
              <a:srgbClr val="0F3557"/>
            </a:solidFill>
            <a:ln w="254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R15 G53 B87</a:t>
              </a:r>
            </a:p>
          </p:txBody>
        </p:sp>
      </p:grpSp>
      <p:sp>
        <p:nvSpPr>
          <p:cNvPr id="47" name="TextBox 46">
            <a:extLst>
              <a:ext uri="{FF2B5EF4-FFF2-40B4-BE49-F238E27FC236}">
                <a16:creationId xmlns:a16="http://schemas.microsoft.com/office/drawing/2014/main" id="{B3536712-9187-4B63-A088-1AA555AC18B4}"/>
              </a:ext>
            </a:extLst>
          </p:cNvPr>
          <p:cNvSpPr txBox="1"/>
          <p:nvPr userDrawn="1"/>
        </p:nvSpPr>
        <p:spPr>
          <a:xfrm>
            <a:off x="9619622" y="62229"/>
            <a:ext cx="3011732" cy="205697"/>
          </a:xfrm>
          <a:prstGeom prst="rect">
            <a:avLst/>
          </a:prstGeom>
          <a:noFill/>
        </p:spPr>
        <p:txBody>
          <a:bodyPr wrap="square" lIns="0" rIns="0">
            <a:spAutoFit/>
          </a:bodyPr>
          <a:lstStyle/>
          <a:p>
            <a:pPr marL="0" marR="0" algn="l">
              <a:lnSpc>
                <a:spcPct val="115000"/>
              </a:lnSpc>
              <a:spcBef>
                <a:spcPts val="0"/>
              </a:spcBef>
              <a:spcAft>
                <a:spcPts val="0"/>
              </a:spcAft>
            </a:pPr>
            <a:r>
              <a:rPr kumimoji="0" lang="en-CA" sz="700" b="1" i="0" u="none" strike="noStrike" kern="0" cap="all" spc="0" normalizeH="0" baseline="0">
                <a:ln>
                  <a:noFill/>
                </a:ln>
                <a:solidFill>
                  <a:srgbClr val="4D4D4D"/>
                </a:solidFill>
                <a:effectLst/>
                <a:uLnTx/>
                <a:uFillTx/>
                <a:latin typeface="Arial" panose="020B0604020202020204" pitchFamily="34" charset="0"/>
                <a:ea typeface="+mn-ea"/>
                <a:cs typeface="Arial" panose="020B0604020202020204" pitchFamily="34" charset="0"/>
              </a:rPr>
              <a:t>BAM</a:t>
            </a:r>
            <a:r>
              <a:rPr kumimoji="0" lang="en-CA" sz="700" b="1" i="0" u="none" strike="noStrike" kern="0" cap="all" spc="0" normalizeH="0" baseline="0">
                <a:ln>
                  <a:noFill/>
                </a:ln>
                <a:solidFill>
                  <a:srgbClr val="4D4D4D"/>
                </a:solidFill>
                <a:effectLst/>
                <a:uLnTx/>
                <a:uFillTx/>
                <a:latin typeface="Arial" panose="020B0604020202020204" pitchFamily="34" charset="0"/>
                <a:ea typeface="+mn-ea"/>
                <a:cs typeface="Times New Roman" panose="02020603050405020304" pitchFamily="18" charset="0"/>
              </a:rPr>
              <a:t> rgb </a:t>
            </a:r>
            <a:r>
              <a:rPr kumimoji="0" lang="en-CA" sz="700" b="1" i="0" u="none" strike="noStrike" kern="0" cap="all" spc="0" normalizeH="0" baseline="0">
                <a:ln>
                  <a:noFill/>
                </a:ln>
                <a:solidFill>
                  <a:srgbClr val="4D4D4D"/>
                </a:solidFill>
                <a:effectLst/>
                <a:uLnTx/>
                <a:uFillTx/>
                <a:latin typeface="Arial" panose="020B0604020202020204" pitchFamily="34" charset="0"/>
                <a:ea typeface="+mn-ea"/>
                <a:cs typeface="Arial" panose="020B0604020202020204" pitchFamily="34" charset="0"/>
              </a:rPr>
              <a:t>Monochromatic Scales</a:t>
            </a:r>
            <a:endParaRPr kumimoji="0" lang="en-US" sz="700" b="1" i="0" u="none" strike="noStrike" kern="0" cap="all" spc="0" normalizeH="0" baseline="0">
              <a:ln>
                <a:noFill/>
              </a:ln>
              <a:solidFill>
                <a:srgbClr val="4D4D4D"/>
              </a:solidFill>
              <a:effectLst/>
              <a:uLnTx/>
              <a:uFillTx/>
              <a:latin typeface="Arial" panose="020B0604020202020204" pitchFamily="34" charset="0"/>
              <a:ea typeface="+mn-ea"/>
              <a:cs typeface="Arial" panose="020B0604020202020204" pitchFamily="34" charset="0"/>
            </a:endParaRPr>
          </a:p>
        </p:txBody>
      </p:sp>
      <p:sp>
        <p:nvSpPr>
          <p:cNvPr id="48" name="TextBox 47">
            <a:extLst>
              <a:ext uri="{FF2B5EF4-FFF2-40B4-BE49-F238E27FC236}">
                <a16:creationId xmlns:a16="http://schemas.microsoft.com/office/drawing/2014/main" id="{BE9B3379-9EAE-43D8-8B8F-9F902BCF9DAB}"/>
              </a:ext>
            </a:extLst>
          </p:cNvPr>
          <p:cNvSpPr txBox="1"/>
          <p:nvPr userDrawn="1"/>
        </p:nvSpPr>
        <p:spPr>
          <a:xfrm>
            <a:off x="9619622" y="2423022"/>
            <a:ext cx="3011732" cy="205697"/>
          </a:xfrm>
          <a:prstGeom prst="rect">
            <a:avLst/>
          </a:prstGeom>
          <a:noFill/>
        </p:spPr>
        <p:txBody>
          <a:bodyPr wrap="square" lIns="0" rIns="0">
            <a:spAutoFit/>
          </a:bodyPr>
          <a:lstStyle>
            <a:defPPr>
              <a:defRPr lang="en-US"/>
            </a:defPPr>
            <a:lvl1pPr marR="0">
              <a:lnSpc>
                <a:spcPct val="115000"/>
              </a:lnSpc>
              <a:spcBef>
                <a:spcPts val="0"/>
              </a:spcBef>
              <a:spcAft>
                <a:spcPts val="0"/>
              </a:spcAft>
              <a:defRPr kumimoji="0" sz="700" b="1" i="0" u="none" strike="noStrike" kern="0" cap="all" spc="0" normalizeH="0" baseline="0">
                <a:ln>
                  <a:noFill/>
                </a:ln>
                <a:solidFill>
                  <a:srgbClr val="4D4D4D"/>
                </a:solidFill>
                <a:effectLst/>
                <a:uLnTx/>
                <a:uFillTx/>
                <a:latin typeface="Arial" panose="020B0604020202020204" pitchFamily="34" charset="0"/>
                <a:cs typeface="Arial" panose="020B0604020202020204" pitchFamily="34" charset="0"/>
              </a:defRPr>
            </a:lvl1pPr>
          </a:lstStyle>
          <a:p>
            <a:pPr lvl="0"/>
            <a:r>
              <a:rPr lang="en-CA" sz="700"/>
              <a:t>Business group RGB Monochromatic Scale</a:t>
            </a:r>
            <a:endParaRPr lang="en-US" sz="700"/>
          </a:p>
        </p:txBody>
      </p:sp>
    </p:spTree>
    <p:extLst>
      <p:ext uri="{BB962C8B-B14F-4D97-AF65-F5344CB8AC3E}">
        <p14:creationId xmlns:p14="http://schemas.microsoft.com/office/powerpoint/2010/main" val="852888204"/>
      </p:ext>
    </p:extLst>
  </p:cSld>
  <p:clrMap bg1="lt1" tx1="dk1" bg2="lt2" tx2="dk2" accent1="accent1" accent2="accent2" accent3="accent3" accent4="accent4" accent5="accent5" accent6="accent6" hlink="hlink" folHlink="folHlink"/>
  <p:sldLayoutIdLst>
    <p:sldLayoutId id="2147484056" r:id="rId1"/>
    <p:sldLayoutId id="2147484095" r:id="rId2"/>
    <p:sldLayoutId id="2147484093"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 id="2147484008" r:id="rId15"/>
    <p:sldLayoutId id="2147484010" r:id="rId16"/>
  </p:sldLayoutIdLst>
  <p:hf hdr="0" dt="0"/>
  <p:txStyles>
    <p:titleStyle>
      <a:lvl1pPr algn="l" defTabSz="914270" rtl="0" eaLnBrk="1" latinLnBrk="0" hangingPunct="1">
        <a:spcBef>
          <a:spcPct val="0"/>
        </a:spcBef>
        <a:buNone/>
        <a:defRPr sz="1800" b="1" kern="1200">
          <a:solidFill>
            <a:srgbClr val="111111"/>
          </a:solidFill>
          <a:latin typeface="+mj-lt"/>
          <a:ea typeface="+mj-ea"/>
          <a:cs typeface="+mj-cs"/>
        </a:defRPr>
      </a:lvl1pPr>
    </p:titleStyle>
    <p:bodyStyle>
      <a:lvl1pPr marL="285743" indent="-285743" algn="l" defTabSz="914270" rtl="0" eaLnBrk="1" latinLnBrk="0" hangingPunct="1">
        <a:spcBef>
          <a:spcPct val="20000"/>
        </a:spcBef>
        <a:buFont typeface="Arial" pitchFamily="34" charset="0"/>
        <a:buChar char="•"/>
        <a:defRPr sz="1600" kern="1200">
          <a:solidFill>
            <a:srgbClr val="111111"/>
          </a:solidFill>
          <a:latin typeface="+mn-lt"/>
          <a:ea typeface="+mn-ea"/>
          <a:cs typeface="+mn-cs"/>
        </a:defRPr>
      </a:lvl1pPr>
      <a:lvl2pPr marL="743035" indent="-285743" algn="l" defTabSz="914270" rtl="0" eaLnBrk="1" latinLnBrk="0" hangingPunct="1">
        <a:spcBef>
          <a:spcPct val="20000"/>
        </a:spcBef>
        <a:buFont typeface="Arial" panose="020B0604020202020204" pitchFamily="34" charset="0"/>
        <a:buChar char="‒"/>
        <a:defRPr sz="1600" kern="1200">
          <a:solidFill>
            <a:srgbClr val="111111"/>
          </a:solidFill>
          <a:latin typeface="+mn-lt"/>
          <a:ea typeface="+mn-ea"/>
          <a:cs typeface="+mn-cs"/>
        </a:defRPr>
      </a:lvl2pPr>
      <a:lvl3pPr marL="1200014" indent="-285743" algn="l" defTabSz="914270" rtl="0" eaLnBrk="1" latinLnBrk="0" hangingPunct="1">
        <a:spcBef>
          <a:spcPct val="20000"/>
        </a:spcBef>
        <a:buFont typeface="Arial" pitchFamily="34" charset="0"/>
        <a:buChar char="•"/>
        <a:defRPr sz="1600" kern="1200">
          <a:solidFill>
            <a:srgbClr val="111111"/>
          </a:solidFill>
          <a:latin typeface="+mn-lt"/>
          <a:ea typeface="+mn-ea"/>
          <a:cs typeface="+mn-cs"/>
        </a:defRPr>
      </a:lvl3pPr>
      <a:lvl4pPr marL="1657148" indent="-285743" algn="l" defTabSz="914270" rtl="0" eaLnBrk="1" latinLnBrk="0" hangingPunct="1">
        <a:spcBef>
          <a:spcPct val="20000"/>
        </a:spcBef>
        <a:buFont typeface="Arial" pitchFamily="34" charset="0"/>
        <a:buChar char="‒"/>
        <a:defRPr sz="1600" kern="1200">
          <a:solidFill>
            <a:srgbClr val="111111"/>
          </a:solidFill>
          <a:latin typeface="+mn-lt"/>
          <a:ea typeface="+mn-ea"/>
          <a:cs typeface="+mn-cs"/>
        </a:defRPr>
      </a:lvl4pPr>
      <a:lvl5pPr marL="2057108" indent="-228567" algn="l" defTabSz="914270" rtl="0" eaLnBrk="1" latinLnBrk="0" hangingPunct="1">
        <a:spcBef>
          <a:spcPct val="20000"/>
        </a:spcBef>
        <a:buFont typeface="Arial" pitchFamily="34" charset="0"/>
        <a:buNone/>
        <a:defRPr sz="1600" kern="1200">
          <a:solidFill>
            <a:schemeClr val="tx1">
              <a:lumMod val="75000"/>
              <a:lumOff val="25000"/>
            </a:schemeClr>
          </a:solidFill>
          <a:latin typeface="+mn-lt"/>
          <a:ea typeface="+mn-ea"/>
          <a:cs typeface="+mn-cs"/>
        </a:defRPr>
      </a:lvl5pPr>
      <a:lvl6pPr marL="2514243" indent="-228567" algn="l" defTabSz="91427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79" indent="-228567" algn="l" defTabSz="91427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13" indent="-228567" algn="l" defTabSz="91427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49" indent="-228567" algn="l" defTabSz="91427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70" rtl="0" eaLnBrk="1" latinLnBrk="0" hangingPunct="1">
        <a:defRPr sz="1800" kern="1200">
          <a:solidFill>
            <a:schemeClr val="tx1"/>
          </a:solidFill>
          <a:latin typeface="+mn-lt"/>
          <a:ea typeface="+mn-ea"/>
          <a:cs typeface="+mn-cs"/>
        </a:defRPr>
      </a:lvl1pPr>
      <a:lvl2pPr marL="457135" algn="l" defTabSz="914270" rtl="0" eaLnBrk="1" latinLnBrk="0" hangingPunct="1">
        <a:defRPr sz="1800" kern="1200">
          <a:solidFill>
            <a:schemeClr val="tx1"/>
          </a:solidFill>
          <a:latin typeface="+mn-lt"/>
          <a:ea typeface="+mn-ea"/>
          <a:cs typeface="+mn-cs"/>
        </a:defRPr>
      </a:lvl2pPr>
      <a:lvl3pPr marL="914270" algn="l" defTabSz="914270" rtl="0" eaLnBrk="1" latinLnBrk="0" hangingPunct="1">
        <a:defRPr sz="1800" kern="1200">
          <a:solidFill>
            <a:schemeClr val="tx1"/>
          </a:solidFill>
          <a:latin typeface="+mn-lt"/>
          <a:ea typeface="+mn-ea"/>
          <a:cs typeface="+mn-cs"/>
        </a:defRPr>
      </a:lvl3pPr>
      <a:lvl4pPr marL="1371406" algn="l" defTabSz="914270" rtl="0" eaLnBrk="1" latinLnBrk="0" hangingPunct="1">
        <a:defRPr sz="1800" kern="1200">
          <a:solidFill>
            <a:schemeClr val="tx1"/>
          </a:solidFill>
          <a:latin typeface="+mn-lt"/>
          <a:ea typeface="+mn-ea"/>
          <a:cs typeface="+mn-cs"/>
        </a:defRPr>
      </a:lvl4pPr>
      <a:lvl5pPr marL="1828541" algn="l" defTabSz="914270" rtl="0" eaLnBrk="1" latinLnBrk="0" hangingPunct="1">
        <a:defRPr sz="1800" kern="1200">
          <a:solidFill>
            <a:schemeClr val="tx1"/>
          </a:solidFill>
          <a:latin typeface="+mn-lt"/>
          <a:ea typeface="+mn-ea"/>
          <a:cs typeface="+mn-cs"/>
        </a:defRPr>
      </a:lvl5pPr>
      <a:lvl6pPr marL="2285676" algn="l" defTabSz="914270" rtl="0" eaLnBrk="1" latinLnBrk="0" hangingPunct="1">
        <a:defRPr sz="1800" kern="1200">
          <a:solidFill>
            <a:schemeClr val="tx1"/>
          </a:solidFill>
          <a:latin typeface="+mn-lt"/>
          <a:ea typeface="+mn-ea"/>
          <a:cs typeface="+mn-cs"/>
        </a:defRPr>
      </a:lvl6pPr>
      <a:lvl7pPr marL="2742811" algn="l" defTabSz="914270" rtl="0" eaLnBrk="1" latinLnBrk="0" hangingPunct="1">
        <a:defRPr sz="1800" kern="1200">
          <a:solidFill>
            <a:schemeClr val="tx1"/>
          </a:solidFill>
          <a:latin typeface="+mn-lt"/>
          <a:ea typeface="+mn-ea"/>
          <a:cs typeface="+mn-cs"/>
        </a:defRPr>
      </a:lvl7pPr>
      <a:lvl8pPr marL="3199946" algn="l" defTabSz="914270" rtl="0" eaLnBrk="1" latinLnBrk="0" hangingPunct="1">
        <a:defRPr sz="1800" kern="1200">
          <a:solidFill>
            <a:schemeClr val="tx1"/>
          </a:solidFill>
          <a:latin typeface="+mn-lt"/>
          <a:ea typeface="+mn-ea"/>
          <a:cs typeface="+mn-cs"/>
        </a:defRPr>
      </a:lvl8pPr>
      <a:lvl9pPr marL="3657080" algn="l" defTabSz="91427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guide id="3" pos="5496" userDrawn="1">
          <p15:clr>
            <a:srgbClr val="F26B43"/>
          </p15:clr>
        </p15:guide>
        <p15:guide id="4" pos="26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8549640" y="6455664"/>
            <a:ext cx="594360" cy="24688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400" b="1">
              <a:ln>
                <a:solidFill>
                  <a:srgbClr val="FFFFFF"/>
                </a:solidFill>
              </a:ln>
              <a:solidFill>
                <a:srgbClr val="FFFFFF"/>
              </a:solidFill>
            </a:endParaRPr>
          </a:p>
        </p:txBody>
      </p:sp>
      <p:sp>
        <p:nvSpPr>
          <p:cNvPr id="3" name="Text Placeholder 2"/>
          <p:cNvSpPr>
            <a:spLocks noGrp="1"/>
          </p:cNvSpPr>
          <p:nvPr userDrawn="1">
            <p:ph type="body" idx="1"/>
          </p:nvPr>
        </p:nvSpPr>
        <p:spPr>
          <a:xfrm>
            <a:off x="320676" y="1188721"/>
            <a:ext cx="8415339" cy="4994593"/>
          </a:xfrm>
          <a:prstGeom prst="rect">
            <a:avLst/>
          </a:prstGeom>
        </p:spPr>
        <p:txBody>
          <a:bodyPr vert="horz" lIns="91429" tIns="45714" rIns="91429" bIns="45714"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itle Placeholder 1"/>
          <p:cNvSpPr>
            <a:spLocks noGrp="1"/>
          </p:cNvSpPr>
          <p:nvPr userDrawn="1">
            <p:ph type="title"/>
          </p:nvPr>
        </p:nvSpPr>
        <p:spPr>
          <a:xfrm>
            <a:off x="320677" y="219457"/>
            <a:ext cx="7558547" cy="356347"/>
          </a:xfrm>
          <a:prstGeom prst="rect">
            <a:avLst/>
          </a:prstGeom>
        </p:spPr>
        <p:txBody>
          <a:bodyPr vert="horz" lIns="91407" tIns="0" rIns="91407" bIns="45704" rtlCol="0" anchor="ctr" anchorCtr="0">
            <a:normAutofit/>
          </a:bodyPr>
          <a:lstStyle/>
          <a:p>
            <a:r>
              <a:rPr lang="en-US"/>
              <a:t>Click to edit Master title style</a:t>
            </a:r>
          </a:p>
        </p:txBody>
      </p:sp>
      <p:sp>
        <p:nvSpPr>
          <p:cNvPr id="21" name="TextBox 20"/>
          <p:cNvSpPr txBox="1"/>
          <p:nvPr userDrawn="1"/>
        </p:nvSpPr>
        <p:spPr>
          <a:xfrm>
            <a:off x="8413529" y="6457243"/>
            <a:ext cx="456625" cy="246199"/>
          </a:xfrm>
          <a:prstGeom prst="rect">
            <a:avLst/>
          </a:prstGeom>
          <a:noFill/>
        </p:spPr>
        <p:txBody>
          <a:bodyPr lIns="91418" tIns="45709" rIns="91418" bIns="45709">
            <a:spAutoFit/>
          </a:bodyPr>
          <a:lstStyle/>
          <a:p>
            <a:pPr algn="r" fontAlgn="base">
              <a:spcBef>
                <a:spcPct val="0"/>
              </a:spcBef>
              <a:spcAft>
                <a:spcPct val="0"/>
              </a:spcAft>
              <a:defRPr/>
            </a:pPr>
            <a:fld id="{8FEFE55B-85C4-4BC4-88C1-C59EB6D90C86}" type="slidenum">
              <a:rPr lang="en-CA" sz="1000" b="1">
                <a:solidFill>
                  <a:srgbClr val="FFFFFF"/>
                </a:solidFill>
              </a:rPr>
              <a:pPr algn="r" fontAlgn="base">
                <a:spcBef>
                  <a:spcPct val="0"/>
                </a:spcBef>
                <a:spcAft>
                  <a:spcPct val="0"/>
                </a:spcAft>
                <a:defRPr/>
              </a:pPr>
              <a:t>‹#›</a:t>
            </a:fld>
            <a:endParaRPr lang="en-CA" sz="1000" b="1">
              <a:solidFill>
                <a:srgbClr val="FFFFFF"/>
              </a:solidFill>
            </a:endParaRPr>
          </a:p>
        </p:txBody>
      </p:sp>
      <p:cxnSp>
        <p:nvCxnSpPr>
          <p:cNvPr id="12" name="Straight Connector 11"/>
          <p:cNvCxnSpPr/>
          <p:nvPr userDrawn="1"/>
        </p:nvCxnSpPr>
        <p:spPr>
          <a:xfrm>
            <a:off x="412121" y="678336"/>
            <a:ext cx="485001" cy="0"/>
          </a:xfrm>
          <a:prstGeom prst="line">
            <a:avLst/>
          </a:prstGeom>
          <a:ln w="50800" cmpd="sng">
            <a:solidFill>
              <a:schemeClr val="accent1"/>
            </a:solidFill>
            <a:miter lim="800000"/>
          </a:ln>
          <a:effectLst/>
        </p:spPr>
        <p:style>
          <a:lnRef idx="2">
            <a:schemeClr val="accent1"/>
          </a:lnRef>
          <a:fillRef idx="0">
            <a:schemeClr val="accent1"/>
          </a:fillRef>
          <a:effectRef idx="1">
            <a:schemeClr val="accent1"/>
          </a:effectRef>
          <a:fontRef idx="minor">
            <a:schemeClr val="tx1"/>
          </a:fontRef>
        </p:style>
      </p:cxnSp>
      <p:pic>
        <p:nvPicPr>
          <p:cNvPr id="76" name="Picture 75" descr="A picture containing computer, sitting, monitor, dark&#10;&#10;Description automatically generated">
            <a:extLst>
              <a:ext uri="{FF2B5EF4-FFF2-40B4-BE49-F238E27FC236}">
                <a16:creationId xmlns:a16="http://schemas.microsoft.com/office/drawing/2014/main" id="{14C27D57-58AC-40DA-9CC0-1746B55F6A18}"/>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8067482" y="339148"/>
            <a:ext cx="732085" cy="109728"/>
          </a:xfrm>
          <a:prstGeom prst="rect">
            <a:avLst/>
          </a:prstGeom>
        </p:spPr>
      </p:pic>
      <p:grpSp>
        <p:nvGrpSpPr>
          <p:cNvPr id="163" name="Group 162">
            <a:extLst>
              <a:ext uri="{FF2B5EF4-FFF2-40B4-BE49-F238E27FC236}">
                <a16:creationId xmlns:a16="http://schemas.microsoft.com/office/drawing/2014/main" id="{53C47D1D-D19A-4512-9BD5-ACD826EB20FB}"/>
              </a:ext>
            </a:extLst>
          </p:cNvPr>
          <p:cNvGrpSpPr/>
          <p:nvPr userDrawn="1"/>
        </p:nvGrpSpPr>
        <p:grpSpPr>
          <a:xfrm>
            <a:off x="9296845" y="2669062"/>
            <a:ext cx="1423443" cy="1925426"/>
            <a:chOff x="9288300" y="3230939"/>
            <a:chExt cx="1423442" cy="1925425"/>
          </a:xfrm>
        </p:grpSpPr>
        <p:sp>
          <p:nvSpPr>
            <p:cNvPr id="201" name="Rectangle 200">
              <a:extLst>
                <a:ext uri="{FF2B5EF4-FFF2-40B4-BE49-F238E27FC236}">
                  <a16:creationId xmlns:a16="http://schemas.microsoft.com/office/drawing/2014/main" id="{AC0C57EA-25CE-43F6-B1BC-2C9C05D9A044}"/>
                </a:ext>
              </a:extLst>
            </p:cNvPr>
            <p:cNvSpPr/>
            <p:nvPr userDrawn="1"/>
          </p:nvSpPr>
          <p:spPr>
            <a:xfrm>
              <a:off x="9611401" y="4808892"/>
              <a:ext cx="777240" cy="347472"/>
            </a:xfrm>
            <a:prstGeom prst="rect">
              <a:avLst/>
            </a:prstGeom>
            <a:solidFill>
              <a:srgbClr val="7C9AEB"/>
            </a:solidFill>
            <a:ln w="635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R124 G154 B235</a:t>
              </a:r>
            </a:p>
          </p:txBody>
        </p:sp>
        <p:sp>
          <p:nvSpPr>
            <p:cNvPr id="202" name="Rectangle 201">
              <a:extLst>
                <a:ext uri="{FF2B5EF4-FFF2-40B4-BE49-F238E27FC236}">
                  <a16:creationId xmlns:a16="http://schemas.microsoft.com/office/drawing/2014/main" id="{997F1CBA-77DE-4631-A7BC-1972B7262F90}"/>
                </a:ext>
              </a:extLst>
            </p:cNvPr>
            <p:cNvSpPr/>
            <p:nvPr userDrawn="1"/>
          </p:nvSpPr>
          <p:spPr>
            <a:xfrm>
              <a:off x="9611401" y="4468752"/>
              <a:ext cx="777240" cy="347472"/>
            </a:xfrm>
            <a:prstGeom prst="rect">
              <a:avLst/>
            </a:prstGeom>
            <a:solidFill>
              <a:srgbClr val="3863D9"/>
            </a:solidFill>
            <a:ln w="635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R56 G99 B217</a:t>
              </a:r>
            </a:p>
          </p:txBody>
        </p:sp>
        <p:sp>
          <p:nvSpPr>
            <p:cNvPr id="203" name="Rectangle 202">
              <a:extLst>
                <a:ext uri="{FF2B5EF4-FFF2-40B4-BE49-F238E27FC236}">
                  <a16:creationId xmlns:a16="http://schemas.microsoft.com/office/drawing/2014/main" id="{C96D09BE-EA9C-4EE6-AD0E-1A3D71453E75}"/>
                </a:ext>
              </a:extLst>
            </p:cNvPr>
            <p:cNvSpPr/>
            <p:nvPr userDrawn="1"/>
          </p:nvSpPr>
          <p:spPr>
            <a:xfrm>
              <a:off x="9611401" y="4128611"/>
              <a:ext cx="777240" cy="347472"/>
            </a:xfrm>
            <a:prstGeom prst="rect">
              <a:avLst/>
            </a:prstGeom>
            <a:solidFill>
              <a:srgbClr val="3456B3"/>
            </a:solidFill>
            <a:ln w="254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rgbClr val="FFFFFF"/>
                  </a:solidFill>
                  <a:effectLst/>
                  <a:uLnTx/>
                  <a:uFillTx/>
                  <a:latin typeface="Arial" panose="020B0604020202020204" pitchFamily="34" charset="0"/>
                  <a:cs typeface="Arial" panose="020B0604020202020204" pitchFamily="34" charset="0"/>
                </a:rPr>
                <a:t>R52 G86 B179</a:t>
              </a:r>
            </a:p>
          </p:txBody>
        </p:sp>
        <p:sp>
          <p:nvSpPr>
            <p:cNvPr id="204" name="Rectangle 203">
              <a:extLst>
                <a:ext uri="{FF2B5EF4-FFF2-40B4-BE49-F238E27FC236}">
                  <a16:creationId xmlns:a16="http://schemas.microsoft.com/office/drawing/2014/main" id="{F45FAA9F-9517-4364-9C90-729E33C49F4F}"/>
                </a:ext>
              </a:extLst>
            </p:cNvPr>
            <p:cNvSpPr/>
            <p:nvPr userDrawn="1"/>
          </p:nvSpPr>
          <p:spPr>
            <a:xfrm>
              <a:off x="9611401" y="3788470"/>
              <a:ext cx="777240" cy="347472"/>
            </a:xfrm>
            <a:prstGeom prst="rect">
              <a:avLst/>
            </a:prstGeom>
            <a:solidFill>
              <a:srgbClr val="09269F"/>
            </a:solidFill>
            <a:ln w="254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rgbClr val="FFFFFF"/>
                  </a:solidFill>
                  <a:effectLst/>
                  <a:uLnTx/>
                  <a:uFillTx/>
                  <a:latin typeface="Arial" panose="020B0604020202020204" pitchFamily="34" charset="0"/>
                  <a:cs typeface="Arial" panose="020B0604020202020204" pitchFamily="34" charset="0"/>
                </a:rPr>
                <a:t>R9 G38 B159</a:t>
              </a:r>
            </a:p>
          </p:txBody>
        </p:sp>
        <p:sp>
          <p:nvSpPr>
            <p:cNvPr id="205" name="TextBox 204">
              <a:extLst>
                <a:ext uri="{FF2B5EF4-FFF2-40B4-BE49-F238E27FC236}">
                  <a16:creationId xmlns:a16="http://schemas.microsoft.com/office/drawing/2014/main" id="{6F73423D-2692-4CA4-BC7A-B663EB23F789}"/>
                </a:ext>
              </a:extLst>
            </p:cNvPr>
            <p:cNvSpPr txBox="1"/>
            <p:nvPr userDrawn="1"/>
          </p:nvSpPr>
          <p:spPr>
            <a:xfrm>
              <a:off x="9288300" y="3230939"/>
              <a:ext cx="1423442" cy="200055"/>
            </a:xfrm>
            <a:prstGeom prst="rect">
              <a:avLst/>
            </a:prstGeom>
            <a:noFill/>
          </p:spPr>
          <p:txBody>
            <a:bodyPr wrap="square" rtlCol="0" anchor="b" anchorCtr="0">
              <a:spAutoFit/>
            </a:bodyP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0" i="0" u="none" strike="noStrike" kern="0" cap="all" spc="0" normalizeH="0" baseline="0" noProof="0">
                  <a:ln>
                    <a:noFill/>
                  </a:ln>
                  <a:solidFill>
                    <a:srgbClr val="4D4D4D"/>
                  </a:solidFill>
                  <a:effectLst/>
                  <a:uLnTx/>
                  <a:uFillTx/>
                  <a:latin typeface="Arial" panose="020B0604020202020204" pitchFamily="34" charset="0"/>
                  <a:cs typeface="Arial" panose="020B0604020202020204" pitchFamily="34" charset="0"/>
                </a:rPr>
                <a:t>Real estate</a:t>
              </a:r>
            </a:p>
          </p:txBody>
        </p:sp>
        <p:sp>
          <p:nvSpPr>
            <p:cNvPr id="206" name="Rectangle 205">
              <a:extLst>
                <a:ext uri="{FF2B5EF4-FFF2-40B4-BE49-F238E27FC236}">
                  <a16:creationId xmlns:a16="http://schemas.microsoft.com/office/drawing/2014/main" id="{959F2CA9-B42C-4FEF-989F-569C28D965E1}"/>
                </a:ext>
              </a:extLst>
            </p:cNvPr>
            <p:cNvSpPr/>
            <p:nvPr userDrawn="1"/>
          </p:nvSpPr>
          <p:spPr>
            <a:xfrm>
              <a:off x="9611401" y="3448329"/>
              <a:ext cx="777240" cy="347472"/>
            </a:xfrm>
            <a:prstGeom prst="rect">
              <a:avLst/>
            </a:prstGeom>
            <a:solidFill>
              <a:srgbClr val="407EC9"/>
            </a:solidFill>
            <a:ln w="254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R64 G126 B201</a:t>
              </a:r>
            </a:p>
          </p:txBody>
        </p:sp>
      </p:grpSp>
      <p:grpSp>
        <p:nvGrpSpPr>
          <p:cNvPr id="164" name="Group 163">
            <a:extLst>
              <a:ext uri="{FF2B5EF4-FFF2-40B4-BE49-F238E27FC236}">
                <a16:creationId xmlns:a16="http://schemas.microsoft.com/office/drawing/2014/main" id="{9626FE70-E3A2-4418-9F4E-21D0DBE5DF2C}"/>
              </a:ext>
            </a:extLst>
          </p:cNvPr>
          <p:cNvGrpSpPr/>
          <p:nvPr userDrawn="1"/>
        </p:nvGrpSpPr>
        <p:grpSpPr>
          <a:xfrm>
            <a:off x="10430673" y="290814"/>
            <a:ext cx="1423443" cy="1921875"/>
            <a:chOff x="10745228" y="169952"/>
            <a:chExt cx="1423442" cy="1921875"/>
          </a:xfrm>
        </p:grpSpPr>
        <p:sp>
          <p:nvSpPr>
            <p:cNvPr id="195" name="Rectangle 194">
              <a:extLst>
                <a:ext uri="{FF2B5EF4-FFF2-40B4-BE49-F238E27FC236}">
                  <a16:creationId xmlns:a16="http://schemas.microsoft.com/office/drawing/2014/main" id="{803F3868-300D-42ED-BDC4-C0E420FB5053}"/>
                </a:ext>
              </a:extLst>
            </p:cNvPr>
            <p:cNvSpPr/>
            <p:nvPr userDrawn="1"/>
          </p:nvSpPr>
          <p:spPr>
            <a:xfrm>
              <a:off x="11068329" y="1744355"/>
              <a:ext cx="777240" cy="347472"/>
            </a:xfrm>
            <a:prstGeom prst="rect">
              <a:avLst/>
            </a:prstGeom>
            <a:solidFill>
              <a:srgbClr val="D4CECE"/>
            </a:solidFill>
            <a:ln w="635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R212 G206 B206</a:t>
              </a:r>
            </a:p>
          </p:txBody>
        </p:sp>
        <p:sp>
          <p:nvSpPr>
            <p:cNvPr id="196" name="Rectangle 195">
              <a:extLst>
                <a:ext uri="{FF2B5EF4-FFF2-40B4-BE49-F238E27FC236}">
                  <a16:creationId xmlns:a16="http://schemas.microsoft.com/office/drawing/2014/main" id="{8C0374E7-0D88-46CE-A6CC-11380E3DBFA2}"/>
                </a:ext>
              </a:extLst>
            </p:cNvPr>
            <p:cNvSpPr/>
            <p:nvPr userDrawn="1"/>
          </p:nvSpPr>
          <p:spPr>
            <a:xfrm>
              <a:off x="11068329" y="1405102"/>
              <a:ext cx="777240" cy="347472"/>
            </a:xfrm>
            <a:prstGeom prst="rect">
              <a:avLst/>
            </a:prstGeom>
            <a:solidFill>
              <a:srgbClr val="BBBBBB"/>
            </a:solidFill>
            <a:ln w="635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R187 G187 B187</a:t>
              </a:r>
            </a:p>
          </p:txBody>
        </p:sp>
        <p:sp>
          <p:nvSpPr>
            <p:cNvPr id="197" name="Rectangle 196">
              <a:extLst>
                <a:ext uri="{FF2B5EF4-FFF2-40B4-BE49-F238E27FC236}">
                  <a16:creationId xmlns:a16="http://schemas.microsoft.com/office/drawing/2014/main" id="{8F9768AD-D610-4D4E-BAFB-145E2231D844}"/>
                </a:ext>
              </a:extLst>
            </p:cNvPr>
            <p:cNvSpPr/>
            <p:nvPr userDrawn="1"/>
          </p:nvSpPr>
          <p:spPr>
            <a:xfrm>
              <a:off x="11068329" y="1065848"/>
              <a:ext cx="777240" cy="347472"/>
            </a:xfrm>
            <a:prstGeom prst="rect">
              <a:avLst/>
            </a:prstGeom>
            <a:solidFill>
              <a:srgbClr val="848383"/>
            </a:solidFill>
            <a:ln w="254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rgbClr val="FFFFFF"/>
                  </a:solidFill>
                  <a:effectLst/>
                  <a:uLnTx/>
                  <a:uFillTx/>
                  <a:latin typeface="Arial" panose="020B0604020202020204" pitchFamily="34" charset="0"/>
                  <a:cs typeface="Arial" panose="020B0604020202020204" pitchFamily="34" charset="0"/>
                </a:rPr>
                <a:t>R132 G131 B131</a:t>
              </a:r>
            </a:p>
          </p:txBody>
        </p:sp>
        <p:sp>
          <p:nvSpPr>
            <p:cNvPr id="198" name="Rectangle 197">
              <a:extLst>
                <a:ext uri="{FF2B5EF4-FFF2-40B4-BE49-F238E27FC236}">
                  <a16:creationId xmlns:a16="http://schemas.microsoft.com/office/drawing/2014/main" id="{84A3B6B0-8C2F-466F-8BDD-553C8F40D47C}"/>
                </a:ext>
              </a:extLst>
            </p:cNvPr>
            <p:cNvSpPr/>
            <p:nvPr userDrawn="1"/>
          </p:nvSpPr>
          <p:spPr>
            <a:xfrm>
              <a:off x="11068329" y="726594"/>
              <a:ext cx="777240" cy="347472"/>
            </a:xfrm>
            <a:prstGeom prst="rect">
              <a:avLst/>
            </a:prstGeom>
            <a:solidFill>
              <a:srgbClr val="2E2E2E"/>
            </a:solidFill>
            <a:ln w="127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chemeClr val="bg1"/>
                  </a:solidFill>
                  <a:effectLst/>
                  <a:uLnTx/>
                  <a:uFillTx/>
                  <a:latin typeface="Arial" panose="020B0604020202020204" pitchFamily="34" charset="0"/>
                  <a:cs typeface="Arial" panose="020B0604020202020204" pitchFamily="34" charset="0"/>
                </a:rPr>
                <a:t>R46 G46 B46</a:t>
              </a:r>
            </a:p>
          </p:txBody>
        </p:sp>
        <p:sp>
          <p:nvSpPr>
            <p:cNvPr id="199" name="TextBox 198">
              <a:extLst>
                <a:ext uri="{FF2B5EF4-FFF2-40B4-BE49-F238E27FC236}">
                  <a16:creationId xmlns:a16="http://schemas.microsoft.com/office/drawing/2014/main" id="{6DEBDA96-76A4-4FFA-BC0F-EAB98B3A2FD0}"/>
                </a:ext>
              </a:extLst>
            </p:cNvPr>
            <p:cNvSpPr txBox="1"/>
            <p:nvPr userDrawn="1"/>
          </p:nvSpPr>
          <p:spPr>
            <a:xfrm>
              <a:off x="10745228" y="169952"/>
              <a:ext cx="1423442" cy="200055"/>
            </a:xfrm>
            <a:prstGeom prst="rect">
              <a:avLst/>
            </a:prstGeom>
            <a:noFill/>
          </p:spPr>
          <p:txBody>
            <a:bodyPr wrap="square" rtlCol="0" anchor="b" anchorCtr="0">
              <a:spAutoFit/>
            </a:bodyP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0" i="0" u="none" strike="noStrike" kern="0" cap="all" spc="0" normalizeH="0" baseline="0" noProof="0">
                  <a:ln>
                    <a:noFill/>
                  </a:ln>
                  <a:solidFill>
                    <a:srgbClr val="4D4D4D"/>
                  </a:solidFill>
                  <a:effectLst/>
                  <a:uLnTx/>
                  <a:uFillTx/>
                  <a:latin typeface="Arial" panose="020B0604020202020204" pitchFamily="34" charset="0"/>
                  <a:cs typeface="Arial" panose="020B0604020202020204" pitchFamily="34" charset="0"/>
                </a:rPr>
                <a:t>Gray</a:t>
              </a:r>
            </a:p>
          </p:txBody>
        </p:sp>
        <p:sp>
          <p:nvSpPr>
            <p:cNvPr id="200" name="Rectangle 199">
              <a:extLst>
                <a:ext uri="{FF2B5EF4-FFF2-40B4-BE49-F238E27FC236}">
                  <a16:creationId xmlns:a16="http://schemas.microsoft.com/office/drawing/2014/main" id="{1705D710-0888-4551-B29D-080C15E826E7}"/>
                </a:ext>
              </a:extLst>
            </p:cNvPr>
            <p:cNvSpPr/>
            <p:nvPr userDrawn="1"/>
          </p:nvSpPr>
          <p:spPr>
            <a:xfrm>
              <a:off x="11068329" y="387340"/>
              <a:ext cx="777240" cy="347472"/>
            </a:xfrm>
            <a:prstGeom prst="rect">
              <a:avLst/>
            </a:prstGeom>
            <a:solidFill>
              <a:srgbClr val="4D4D4D"/>
            </a:solidFill>
            <a:ln w="254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R77 G77 B77</a:t>
              </a:r>
            </a:p>
          </p:txBody>
        </p:sp>
      </p:grpSp>
      <p:grpSp>
        <p:nvGrpSpPr>
          <p:cNvPr id="165" name="Group 164">
            <a:extLst>
              <a:ext uri="{FF2B5EF4-FFF2-40B4-BE49-F238E27FC236}">
                <a16:creationId xmlns:a16="http://schemas.microsoft.com/office/drawing/2014/main" id="{ED6A8F45-E138-468C-AD61-A2660735E26F}"/>
              </a:ext>
            </a:extLst>
          </p:cNvPr>
          <p:cNvGrpSpPr/>
          <p:nvPr userDrawn="1"/>
        </p:nvGrpSpPr>
        <p:grpSpPr>
          <a:xfrm>
            <a:off x="11531013" y="290814"/>
            <a:ext cx="1423443" cy="1921875"/>
            <a:chOff x="12202156" y="169952"/>
            <a:chExt cx="1423442" cy="1921875"/>
          </a:xfrm>
        </p:grpSpPr>
        <p:sp>
          <p:nvSpPr>
            <p:cNvPr id="189" name="Rectangle 188">
              <a:extLst>
                <a:ext uri="{FF2B5EF4-FFF2-40B4-BE49-F238E27FC236}">
                  <a16:creationId xmlns:a16="http://schemas.microsoft.com/office/drawing/2014/main" id="{D5AF3BDA-61F6-4CBC-8F18-9EE9F1A97BEE}"/>
                </a:ext>
              </a:extLst>
            </p:cNvPr>
            <p:cNvSpPr/>
            <p:nvPr userDrawn="1"/>
          </p:nvSpPr>
          <p:spPr>
            <a:xfrm>
              <a:off x="12525257" y="1744355"/>
              <a:ext cx="777240" cy="347472"/>
            </a:xfrm>
            <a:prstGeom prst="rect">
              <a:avLst/>
            </a:prstGeom>
            <a:solidFill>
              <a:srgbClr val="FBC082"/>
            </a:solidFill>
            <a:ln w="635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R251 G192 B130</a:t>
              </a:r>
            </a:p>
          </p:txBody>
        </p:sp>
        <p:sp>
          <p:nvSpPr>
            <p:cNvPr id="190" name="Rectangle 189">
              <a:extLst>
                <a:ext uri="{FF2B5EF4-FFF2-40B4-BE49-F238E27FC236}">
                  <a16:creationId xmlns:a16="http://schemas.microsoft.com/office/drawing/2014/main" id="{EE287448-12A0-4232-88E3-19011DB705A4}"/>
                </a:ext>
              </a:extLst>
            </p:cNvPr>
            <p:cNvSpPr/>
            <p:nvPr userDrawn="1"/>
          </p:nvSpPr>
          <p:spPr>
            <a:xfrm>
              <a:off x="12525257" y="1405102"/>
              <a:ext cx="777240" cy="347472"/>
            </a:xfrm>
            <a:prstGeom prst="rect">
              <a:avLst/>
            </a:prstGeom>
            <a:solidFill>
              <a:srgbClr val="FFA70F"/>
            </a:solidFill>
            <a:ln w="635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R255 G167 B15</a:t>
              </a:r>
            </a:p>
          </p:txBody>
        </p:sp>
        <p:sp>
          <p:nvSpPr>
            <p:cNvPr id="191" name="Rectangle 190">
              <a:extLst>
                <a:ext uri="{FF2B5EF4-FFF2-40B4-BE49-F238E27FC236}">
                  <a16:creationId xmlns:a16="http://schemas.microsoft.com/office/drawing/2014/main" id="{623B667F-A3F9-41CB-8D44-C4B9B2FA0F65}"/>
                </a:ext>
              </a:extLst>
            </p:cNvPr>
            <p:cNvSpPr/>
            <p:nvPr userDrawn="1"/>
          </p:nvSpPr>
          <p:spPr>
            <a:xfrm>
              <a:off x="12525257" y="1065848"/>
              <a:ext cx="777240" cy="347472"/>
            </a:xfrm>
            <a:prstGeom prst="rect">
              <a:avLst/>
            </a:prstGeom>
            <a:solidFill>
              <a:srgbClr val="B05902"/>
            </a:solidFill>
            <a:ln w="25400" cap="flat" cmpd="sng" algn="ctr">
              <a:noFill/>
              <a:prstDash val="solid"/>
            </a:ln>
            <a:effectLst/>
          </p:spPr>
          <p:txBody>
            <a:bodyPr lIns="0" rIns="0" rtlCol="0" anchor="ctr"/>
            <a:lstStyle/>
            <a:p>
              <a:pPr marR="0" lvl="0" indent="0" algn="ctr" defTabSz="914378" fontAlgn="auto">
                <a:lnSpc>
                  <a:spcPct val="100000"/>
                </a:lnSpc>
                <a:spcBef>
                  <a:spcPts val="0"/>
                </a:spcBef>
                <a:spcAft>
                  <a:spcPts val="0"/>
                </a:spcAft>
                <a:buClrTx/>
                <a:buSzTx/>
                <a:buFontTx/>
                <a:buNone/>
                <a:tabLst/>
              </a:pPr>
              <a:r>
                <a:rPr kumimoji="0" lang="en-US" sz="7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R176 G89 B2</a:t>
              </a:r>
            </a:p>
          </p:txBody>
        </p:sp>
        <p:sp>
          <p:nvSpPr>
            <p:cNvPr id="192" name="Rectangle 191">
              <a:extLst>
                <a:ext uri="{FF2B5EF4-FFF2-40B4-BE49-F238E27FC236}">
                  <a16:creationId xmlns:a16="http://schemas.microsoft.com/office/drawing/2014/main" id="{D2E346C6-C9D3-44A9-9C6E-0140CABFF540}"/>
                </a:ext>
              </a:extLst>
            </p:cNvPr>
            <p:cNvSpPr/>
            <p:nvPr userDrawn="1"/>
          </p:nvSpPr>
          <p:spPr>
            <a:xfrm>
              <a:off x="12525257" y="726594"/>
              <a:ext cx="777240" cy="347472"/>
            </a:xfrm>
            <a:prstGeom prst="rect">
              <a:avLst/>
            </a:prstGeom>
            <a:solidFill>
              <a:srgbClr val="7A4001"/>
            </a:solidFill>
            <a:ln w="127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chemeClr val="bg1"/>
                  </a:solidFill>
                  <a:effectLst/>
                  <a:uLnTx/>
                  <a:uFillTx/>
                  <a:latin typeface="Arial" panose="020B0604020202020204" pitchFamily="34" charset="0"/>
                  <a:cs typeface="Arial" panose="020B0604020202020204" pitchFamily="34" charset="0"/>
                </a:rPr>
                <a:t>R122 G64 B1</a:t>
              </a:r>
            </a:p>
          </p:txBody>
        </p:sp>
        <p:sp>
          <p:nvSpPr>
            <p:cNvPr id="193" name="TextBox 192">
              <a:extLst>
                <a:ext uri="{FF2B5EF4-FFF2-40B4-BE49-F238E27FC236}">
                  <a16:creationId xmlns:a16="http://schemas.microsoft.com/office/drawing/2014/main" id="{6AC45217-2775-407C-B3BE-A7A995D0EC50}"/>
                </a:ext>
              </a:extLst>
            </p:cNvPr>
            <p:cNvSpPr txBox="1"/>
            <p:nvPr userDrawn="1"/>
          </p:nvSpPr>
          <p:spPr>
            <a:xfrm>
              <a:off x="12202156" y="169952"/>
              <a:ext cx="1423442" cy="200055"/>
            </a:xfrm>
            <a:prstGeom prst="rect">
              <a:avLst/>
            </a:prstGeom>
            <a:noFill/>
          </p:spPr>
          <p:txBody>
            <a:bodyPr wrap="square" rtlCol="0" anchor="b" anchorCtr="0">
              <a:spAutoFit/>
            </a:bodyP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0" i="0" u="none" strike="noStrike" kern="0" cap="all" spc="0" normalizeH="0" baseline="0" noProof="0">
                  <a:ln>
                    <a:noFill/>
                  </a:ln>
                  <a:solidFill>
                    <a:srgbClr val="4D4D4D"/>
                  </a:solidFill>
                  <a:effectLst/>
                  <a:uLnTx/>
                  <a:uFillTx/>
                  <a:latin typeface="Arial" panose="020B0604020202020204" pitchFamily="34" charset="0"/>
                  <a:cs typeface="Arial" panose="020B0604020202020204" pitchFamily="34" charset="0"/>
                </a:rPr>
                <a:t>BAM Orange</a:t>
              </a:r>
            </a:p>
          </p:txBody>
        </p:sp>
        <p:sp>
          <p:nvSpPr>
            <p:cNvPr id="194" name="Rectangle 193">
              <a:extLst>
                <a:ext uri="{FF2B5EF4-FFF2-40B4-BE49-F238E27FC236}">
                  <a16:creationId xmlns:a16="http://schemas.microsoft.com/office/drawing/2014/main" id="{EB2040D8-B0EB-4B03-81BA-4CFF0ECB43A8}"/>
                </a:ext>
              </a:extLst>
            </p:cNvPr>
            <p:cNvSpPr/>
            <p:nvPr userDrawn="1"/>
          </p:nvSpPr>
          <p:spPr>
            <a:xfrm>
              <a:off x="12525257" y="387340"/>
              <a:ext cx="777240" cy="347472"/>
            </a:xfrm>
            <a:prstGeom prst="rect">
              <a:avLst/>
            </a:prstGeom>
            <a:solidFill>
              <a:srgbClr val="FF8200"/>
            </a:solidFill>
            <a:ln w="254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R255 G130 B0</a:t>
              </a:r>
            </a:p>
          </p:txBody>
        </p:sp>
      </p:grpSp>
      <p:grpSp>
        <p:nvGrpSpPr>
          <p:cNvPr id="166" name="Group 165">
            <a:extLst>
              <a:ext uri="{FF2B5EF4-FFF2-40B4-BE49-F238E27FC236}">
                <a16:creationId xmlns:a16="http://schemas.microsoft.com/office/drawing/2014/main" id="{C84FFB12-CC00-456A-8C11-5EAC12A3F6D4}"/>
              </a:ext>
            </a:extLst>
          </p:cNvPr>
          <p:cNvGrpSpPr/>
          <p:nvPr userDrawn="1"/>
        </p:nvGrpSpPr>
        <p:grpSpPr>
          <a:xfrm>
            <a:off x="9296845" y="290812"/>
            <a:ext cx="1423443" cy="1921876"/>
            <a:chOff x="9288300" y="169951"/>
            <a:chExt cx="1423442" cy="1921876"/>
          </a:xfrm>
        </p:grpSpPr>
        <p:sp>
          <p:nvSpPr>
            <p:cNvPr id="183" name="Rectangle 182">
              <a:extLst>
                <a:ext uri="{FF2B5EF4-FFF2-40B4-BE49-F238E27FC236}">
                  <a16:creationId xmlns:a16="http://schemas.microsoft.com/office/drawing/2014/main" id="{8DC7B18F-CC01-4CB5-B706-8A32AFB21148}"/>
                </a:ext>
              </a:extLst>
            </p:cNvPr>
            <p:cNvSpPr/>
            <p:nvPr userDrawn="1"/>
          </p:nvSpPr>
          <p:spPr>
            <a:xfrm>
              <a:off x="9611401" y="1744355"/>
              <a:ext cx="777240" cy="347472"/>
            </a:xfrm>
            <a:prstGeom prst="rect">
              <a:avLst/>
            </a:prstGeom>
            <a:solidFill>
              <a:srgbClr val="4497C7"/>
            </a:solidFill>
            <a:ln w="635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R68 G151 B199</a:t>
              </a:r>
            </a:p>
          </p:txBody>
        </p:sp>
        <p:sp>
          <p:nvSpPr>
            <p:cNvPr id="184" name="Rectangle 183">
              <a:extLst>
                <a:ext uri="{FF2B5EF4-FFF2-40B4-BE49-F238E27FC236}">
                  <a16:creationId xmlns:a16="http://schemas.microsoft.com/office/drawing/2014/main" id="{56245CC0-CA1F-4B30-885D-A7B01C65F61A}"/>
                </a:ext>
              </a:extLst>
            </p:cNvPr>
            <p:cNvSpPr/>
            <p:nvPr userDrawn="1"/>
          </p:nvSpPr>
          <p:spPr>
            <a:xfrm>
              <a:off x="9611401" y="1405102"/>
              <a:ext cx="777240" cy="347472"/>
            </a:xfrm>
            <a:prstGeom prst="rect">
              <a:avLst/>
            </a:prstGeom>
            <a:solidFill>
              <a:srgbClr val="1E7FBC"/>
            </a:solidFill>
            <a:ln w="635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R30 G127 B188</a:t>
              </a:r>
            </a:p>
          </p:txBody>
        </p:sp>
        <p:sp>
          <p:nvSpPr>
            <p:cNvPr id="185" name="Rectangle 184">
              <a:extLst>
                <a:ext uri="{FF2B5EF4-FFF2-40B4-BE49-F238E27FC236}">
                  <a16:creationId xmlns:a16="http://schemas.microsoft.com/office/drawing/2014/main" id="{A7074B11-353F-46B1-A87A-EC4A50A8C0BE}"/>
                </a:ext>
              </a:extLst>
            </p:cNvPr>
            <p:cNvSpPr/>
            <p:nvPr userDrawn="1"/>
          </p:nvSpPr>
          <p:spPr>
            <a:xfrm>
              <a:off x="9611400" y="1065848"/>
              <a:ext cx="777240" cy="347472"/>
            </a:xfrm>
            <a:prstGeom prst="rect">
              <a:avLst/>
            </a:prstGeom>
            <a:solidFill>
              <a:srgbClr val="015C96"/>
            </a:solidFill>
            <a:ln w="254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rgbClr val="FFFFFF"/>
                  </a:solidFill>
                  <a:effectLst/>
                  <a:uLnTx/>
                  <a:uFillTx/>
                  <a:latin typeface="Arial" panose="020B0604020202020204" pitchFamily="34" charset="0"/>
                  <a:cs typeface="Arial" panose="020B0604020202020204" pitchFamily="34" charset="0"/>
                </a:rPr>
                <a:t>R1 G92 B150</a:t>
              </a:r>
            </a:p>
          </p:txBody>
        </p:sp>
        <p:sp>
          <p:nvSpPr>
            <p:cNvPr id="186" name="Rectangle 185">
              <a:extLst>
                <a:ext uri="{FF2B5EF4-FFF2-40B4-BE49-F238E27FC236}">
                  <a16:creationId xmlns:a16="http://schemas.microsoft.com/office/drawing/2014/main" id="{53CCC4D2-1646-467E-BC98-A33BB79391AA}"/>
                </a:ext>
              </a:extLst>
            </p:cNvPr>
            <p:cNvSpPr/>
            <p:nvPr userDrawn="1"/>
          </p:nvSpPr>
          <p:spPr>
            <a:xfrm>
              <a:off x="9611401" y="726594"/>
              <a:ext cx="777240" cy="347472"/>
            </a:xfrm>
            <a:prstGeom prst="rect">
              <a:avLst/>
            </a:prstGeom>
            <a:solidFill>
              <a:srgbClr val="234C7A"/>
            </a:solidFill>
            <a:ln w="254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chemeClr val="bg1"/>
                  </a:solidFill>
                  <a:effectLst/>
                  <a:uLnTx/>
                  <a:uFillTx/>
                  <a:latin typeface="Arial" panose="020B0604020202020204" pitchFamily="34" charset="0"/>
                  <a:cs typeface="Arial" panose="020B0604020202020204" pitchFamily="34" charset="0"/>
                </a:rPr>
                <a:t>R35 G76 B122</a:t>
              </a:r>
            </a:p>
          </p:txBody>
        </p:sp>
        <p:sp>
          <p:nvSpPr>
            <p:cNvPr id="187" name="TextBox 186">
              <a:extLst>
                <a:ext uri="{FF2B5EF4-FFF2-40B4-BE49-F238E27FC236}">
                  <a16:creationId xmlns:a16="http://schemas.microsoft.com/office/drawing/2014/main" id="{D60184F7-D058-43D0-B743-6CDFF4A03108}"/>
                </a:ext>
              </a:extLst>
            </p:cNvPr>
            <p:cNvSpPr txBox="1"/>
            <p:nvPr userDrawn="1"/>
          </p:nvSpPr>
          <p:spPr>
            <a:xfrm>
              <a:off x="9288300" y="169951"/>
              <a:ext cx="1423442" cy="200055"/>
            </a:xfrm>
            <a:prstGeom prst="rect">
              <a:avLst/>
            </a:prstGeom>
            <a:noFill/>
          </p:spPr>
          <p:txBody>
            <a:bodyPr wrap="square" rtlCol="0" anchor="b" anchorCtr="0">
              <a:spAutoFit/>
            </a:bodyP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0" i="0" u="none" strike="noStrike" kern="0" cap="all" spc="0" normalizeH="0" baseline="0" noProof="0">
                  <a:ln>
                    <a:noFill/>
                  </a:ln>
                  <a:solidFill>
                    <a:srgbClr val="4D4D4D"/>
                  </a:solidFill>
                  <a:effectLst/>
                  <a:uLnTx/>
                  <a:uFillTx/>
                  <a:latin typeface="Arial" panose="020B0604020202020204" pitchFamily="34" charset="0"/>
                  <a:cs typeface="Arial" panose="020B0604020202020204" pitchFamily="34" charset="0"/>
                </a:rPr>
                <a:t>Brookfield blue</a:t>
              </a:r>
            </a:p>
          </p:txBody>
        </p:sp>
        <p:sp>
          <p:nvSpPr>
            <p:cNvPr id="188" name="Rectangle 187">
              <a:extLst>
                <a:ext uri="{FF2B5EF4-FFF2-40B4-BE49-F238E27FC236}">
                  <a16:creationId xmlns:a16="http://schemas.microsoft.com/office/drawing/2014/main" id="{591600A1-5EED-447F-B30F-192C7771A4B0}"/>
                </a:ext>
              </a:extLst>
            </p:cNvPr>
            <p:cNvSpPr/>
            <p:nvPr userDrawn="1"/>
          </p:nvSpPr>
          <p:spPr>
            <a:xfrm>
              <a:off x="9611401" y="387340"/>
              <a:ext cx="777240" cy="347472"/>
            </a:xfrm>
            <a:prstGeom prst="rect">
              <a:avLst/>
            </a:prstGeom>
            <a:solidFill>
              <a:srgbClr val="0F3557"/>
            </a:solidFill>
            <a:ln w="254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R15 G53 B87</a:t>
              </a:r>
            </a:p>
          </p:txBody>
        </p:sp>
      </p:grpSp>
      <p:grpSp>
        <p:nvGrpSpPr>
          <p:cNvPr id="213" name="Group 212">
            <a:extLst>
              <a:ext uri="{FF2B5EF4-FFF2-40B4-BE49-F238E27FC236}">
                <a16:creationId xmlns:a16="http://schemas.microsoft.com/office/drawing/2014/main" id="{81F33B8D-FC54-4394-B7E2-A5D8E0DB6084}"/>
              </a:ext>
            </a:extLst>
          </p:cNvPr>
          <p:cNvGrpSpPr/>
          <p:nvPr userDrawn="1"/>
        </p:nvGrpSpPr>
        <p:grpSpPr>
          <a:xfrm>
            <a:off x="-1222272" y="290812"/>
            <a:ext cx="1069453" cy="2486737"/>
            <a:chOff x="-1247910" y="290812"/>
            <a:chExt cx="1069453" cy="2486737"/>
          </a:xfrm>
        </p:grpSpPr>
        <p:grpSp>
          <p:nvGrpSpPr>
            <p:cNvPr id="214" name="Group 213">
              <a:extLst>
                <a:ext uri="{FF2B5EF4-FFF2-40B4-BE49-F238E27FC236}">
                  <a16:creationId xmlns:a16="http://schemas.microsoft.com/office/drawing/2014/main" id="{2832E05D-3D47-45CD-940B-0C57241CFE7E}"/>
                </a:ext>
              </a:extLst>
            </p:cNvPr>
            <p:cNvGrpSpPr/>
            <p:nvPr userDrawn="1"/>
          </p:nvGrpSpPr>
          <p:grpSpPr>
            <a:xfrm>
              <a:off x="-1247910" y="2212688"/>
              <a:ext cx="1069453" cy="564861"/>
              <a:chOff x="-1247910" y="2713071"/>
              <a:chExt cx="1069453" cy="564861"/>
            </a:xfrm>
          </p:grpSpPr>
          <p:sp>
            <p:nvSpPr>
              <p:cNvPr id="221" name="TextBox 220">
                <a:extLst>
                  <a:ext uri="{FF2B5EF4-FFF2-40B4-BE49-F238E27FC236}">
                    <a16:creationId xmlns:a16="http://schemas.microsoft.com/office/drawing/2014/main" id="{F05EA449-4D56-4394-86DC-2C693B5C420D}"/>
                  </a:ext>
                </a:extLst>
              </p:cNvPr>
              <p:cNvSpPr txBox="1"/>
              <p:nvPr userDrawn="1"/>
            </p:nvSpPr>
            <p:spPr>
              <a:xfrm>
                <a:off x="-1247910" y="2713071"/>
                <a:ext cx="1069453" cy="200055"/>
              </a:xfrm>
              <a:prstGeom prst="rect">
                <a:avLst/>
              </a:prstGeom>
              <a:noFill/>
            </p:spPr>
            <p:txBody>
              <a:bodyPr wrap="square" rtlCol="0" anchor="b" anchorCtr="0">
                <a:spAutoFit/>
              </a:bodyP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0" i="0" u="none" strike="noStrike" kern="0" cap="all" spc="0" normalizeH="0" baseline="0" noProof="0">
                    <a:ln>
                      <a:noFill/>
                    </a:ln>
                    <a:solidFill>
                      <a:srgbClr val="4D4D4D"/>
                    </a:solidFill>
                    <a:effectLst/>
                    <a:uLnTx/>
                    <a:uFillTx/>
                    <a:latin typeface="Arial" panose="020B0604020202020204" pitchFamily="34" charset="0"/>
                    <a:cs typeface="Arial" panose="020B0604020202020204" pitchFamily="34" charset="0"/>
                  </a:rPr>
                  <a:t>Horizontal LINE</a:t>
                </a:r>
              </a:p>
            </p:txBody>
          </p:sp>
          <p:sp>
            <p:nvSpPr>
              <p:cNvPr id="222" name="Rectangle 221">
                <a:extLst>
                  <a:ext uri="{FF2B5EF4-FFF2-40B4-BE49-F238E27FC236}">
                    <a16:creationId xmlns:a16="http://schemas.microsoft.com/office/drawing/2014/main" id="{F2EF1B64-9D62-4F33-A9C6-F4A8D3C6F64C}"/>
                  </a:ext>
                </a:extLst>
              </p:cNvPr>
              <p:cNvSpPr/>
              <p:nvPr userDrawn="1"/>
            </p:nvSpPr>
            <p:spPr>
              <a:xfrm>
                <a:off x="-1101804" y="2930460"/>
                <a:ext cx="777240" cy="347472"/>
              </a:xfrm>
              <a:prstGeom prst="rect">
                <a:avLst/>
              </a:prstGeom>
              <a:solidFill>
                <a:schemeClr val="accent1"/>
              </a:solidFill>
              <a:ln w="254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Real Estate</a:t>
                </a: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R64 G126 B201</a:t>
                </a:r>
              </a:p>
            </p:txBody>
          </p:sp>
        </p:grpSp>
        <p:grpSp>
          <p:nvGrpSpPr>
            <p:cNvPr id="215" name="Group 214">
              <a:extLst>
                <a:ext uri="{FF2B5EF4-FFF2-40B4-BE49-F238E27FC236}">
                  <a16:creationId xmlns:a16="http://schemas.microsoft.com/office/drawing/2014/main" id="{68761D34-70B6-4AF1-8AF0-9602D521BDC7}"/>
                </a:ext>
              </a:extLst>
            </p:cNvPr>
            <p:cNvGrpSpPr/>
            <p:nvPr userDrawn="1"/>
          </p:nvGrpSpPr>
          <p:grpSpPr>
            <a:xfrm>
              <a:off x="-1101806" y="290812"/>
              <a:ext cx="777241" cy="1736619"/>
              <a:chOff x="34441" y="2713071"/>
              <a:chExt cx="777241" cy="1736619"/>
            </a:xfrm>
          </p:grpSpPr>
          <p:sp>
            <p:nvSpPr>
              <p:cNvPr id="216" name="Rectangle 215">
                <a:extLst>
                  <a:ext uri="{FF2B5EF4-FFF2-40B4-BE49-F238E27FC236}">
                    <a16:creationId xmlns:a16="http://schemas.microsoft.com/office/drawing/2014/main" id="{BB592678-4B7F-44D7-8BB1-04468C4E4614}"/>
                  </a:ext>
                </a:extLst>
              </p:cNvPr>
              <p:cNvSpPr/>
              <p:nvPr userDrawn="1"/>
            </p:nvSpPr>
            <p:spPr>
              <a:xfrm>
                <a:off x="34442" y="4102218"/>
                <a:ext cx="777240" cy="347472"/>
              </a:xfrm>
              <a:prstGeom prst="rect">
                <a:avLst/>
              </a:prstGeom>
              <a:solidFill>
                <a:srgbClr val="4D4D4D"/>
              </a:solidFill>
              <a:ln w="3175"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chemeClr val="bg1"/>
                    </a:solidFill>
                    <a:effectLst/>
                    <a:uLnTx/>
                    <a:uFillTx/>
                    <a:latin typeface="Arial" panose="020B0604020202020204" pitchFamily="34" charset="0"/>
                    <a:cs typeface="Arial" panose="020B0604020202020204" pitchFamily="34" charset="0"/>
                  </a:rPr>
                  <a:t>Footer</a:t>
                </a:r>
              </a:p>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chemeClr val="bg1"/>
                    </a:solidFill>
                    <a:effectLst/>
                    <a:uLnTx/>
                    <a:uFillTx/>
                    <a:latin typeface="Arial" panose="020B0604020202020204" pitchFamily="34" charset="0"/>
                    <a:cs typeface="Arial" panose="020B0604020202020204" pitchFamily="34" charset="0"/>
                  </a:rPr>
                  <a:t>R77 G77 B77</a:t>
                </a:r>
              </a:p>
            </p:txBody>
          </p:sp>
          <p:sp>
            <p:nvSpPr>
              <p:cNvPr id="217" name="Rectangle 216">
                <a:extLst>
                  <a:ext uri="{FF2B5EF4-FFF2-40B4-BE49-F238E27FC236}">
                    <a16:creationId xmlns:a16="http://schemas.microsoft.com/office/drawing/2014/main" id="{F42ABC2D-6000-4286-AEF3-9E3ACBEDC144}"/>
                  </a:ext>
                </a:extLst>
              </p:cNvPr>
              <p:cNvSpPr/>
              <p:nvPr userDrawn="1"/>
            </p:nvSpPr>
            <p:spPr>
              <a:xfrm>
                <a:off x="34441" y="3711632"/>
                <a:ext cx="777240" cy="347472"/>
              </a:xfrm>
              <a:prstGeom prst="rect">
                <a:avLst/>
              </a:prstGeom>
              <a:solidFill>
                <a:schemeClr val="bg2"/>
              </a:solidFill>
              <a:ln w="3175"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chemeClr val="bg1"/>
                    </a:solidFill>
                    <a:effectLst/>
                    <a:uLnTx/>
                    <a:uFillTx/>
                    <a:latin typeface="Arial" panose="020B0604020202020204" pitchFamily="34" charset="0"/>
                    <a:cs typeface="Arial" panose="020B0604020202020204" pitchFamily="34" charset="0"/>
                  </a:rPr>
                  <a:t>Subtitle</a:t>
                </a:r>
              </a:p>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chemeClr val="bg1"/>
                    </a:solidFill>
                    <a:effectLst/>
                    <a:uLnTx/>
                    <a:uFillTx/>
                    <a:latin typeface="Arial" panose="020B0604020202020204" pitchFamily="34" charset="0"/>
                    <a:cs typeface="Arial" panose="020B0604020202020204" pitchFamily="34" charset="0"/>
                  </a:rPr>
                  <a:t>R64 G126 B182</a:t>
                </a:r>
              </a:p>
            </p:txBody>
          </p:sp>
          <p:sp>
            <p:nvSpPr>
              <p:cNvPr id="218" name="Rectangle 217">
                <a:extLst>
                  <a:ext uri="{FF2B5EF4-FFF2-40B4-BE49-F238E27FC236}">
                    <a16:creationId xmlns:a16="http://schemas.microsoft.com/office/drawing/2014/main" id="{4D334DCF-6989-4C8A-8377-4570B81FD489}"/>
                  </a:ext>
                </a:extLst>
              </p:cNvPr>
              <p:cNvSpPr/>
              <p:nvPr userDrawn="1"/>
            </p:nvSpPr>
            <p:spPr>
              <a:xfrm>
                <a:off x="34442" y="3321046"/>
                <a:ext cx="777240" cy="347472"/>
              </a:xfrm>
              <a:prstGeom prst="rect">
                <a:avLst/>
              </a:prstGeom>
              <a:solidFill>
                <a:schemeClr val="tx2"/>
              </a:solidFill>
              <a:ln w="3175" cap="flat" cmpd="sng" algn="ctr">
                <a:no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chemeClr val="bg1"/>
                    </a:solidFill>
                    <a:effectLst/>
                    <a:uLnTx/>
                    <a:uFillTx/>
                    <a:latin typeface="Arial" panose="020B0604020202020204" pitchFamily="34" charset="0"/>
                    <a:cs typeface="Arial" panose="020B0604020202020204" pitchFamily="34" charset="0"/>
                  </a:rPr>
                  <a:t>Divider</a:t>
                </a:r>
              </a:p>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chemeClr val="bg1"/>
                    </a:solidFill>
                    <a:effectLst/>
                    <a:uLnTx/>
                    <a:uFillTx/>
                    <a:latin typeface="Arial" panose="020B0604020202020204" pitchFamily="34" charset="0"/>
                    <a:cs typeface="Arial" panose="020B0604020202020204" pitchFamily="34" charset="0"/>
                  </a:rPr>
                  <a:t>R15 G53 B87</a:t>
                </a:r>
              </a:p>
            </p:txBody>
          </p:sp>
          <p:sp>
            <p:nvSpPr>
              <p:cNvPr id="219" name="TextBox 218">
                <a:extLst>
                  <a:ext uri="{FF2B5EF4-FFF2-40B4-BE49-F238E27FC236}">
                    <a16:creationId xmlns:a16="http://schemas.microsoft.com/office/drawing/2014/main" id="{205C561E-5D55-4968-B010-79D0A51B1431}"/>
                  </a:ext>
                </a:extLst>
              </p:cNvPr>
              <p:cNvSpPr txBox="1"/>
              <p:nvPr userDrawn="1"/>
            </p:nvSpPr>
            <p:spPr>
              <a:xfrm>
                <a:off x="57837" y="2713071"/>
                <a:ext cx="730450" cy="200055"/>
              </a:xfrm>
              <a:prstGeom prst="rect">
                <a:avLst/>
              </a:prstGeom>
              <a:noFill/>
            </p:spPr>
            <p:txBody>
              <a:bodyPr wrap="square" rtlCol="0" anchor="b" anchorCtr="0">
                <a:spAutoFit/>
              </a:bodyP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0" i="0" u="none" strike="noStrike" kern="0" cap="all" spc="0" normalizeH="0" baseline="0" noProof="0">
                    <a:ln>
                      <a:noFill/>
                    </a:ln>
                    <a:solidFill>
                      <a:srgbClr val="4D4D4D"/>
                    </a:solidFill>
                    <a:effectLst/>
                    <a:uLnTx/>
                    <a:uFillTx/>
                    <a:latin typeface="Arial" panose="020B0604020202020204" pitchFamily="34" charset="0"/>
                    <a:cs typeface="Arial" panose="020B0604020202020204" pitchFamily="34" charset="0"/>
                  </a:rPr>
                  <a:t>fonts</a:t>
                </a:r>
              </a:p>
            </p:txBody>
          </p:sp>
          <p:sp>
            <p:nvSpPr>
              <p:cNvPr id="220" name="Rectangle 219">
                <a:extLst>
                  <a:ext uri="{FF2B5EF4-FFF2-40B4-BE49-F238E27FC236}">
                    <a16:creationId xmlns:a16="http://schemas.microsoft.com/office/drawing/2014/main" id="{81B9C168-154B-49B5-94F5-EEA1B87CF8B9}"/>
                  </a:ext>
                </a:extLst>
              </p:cNvPr>
              <p:cNvSpPr/>
              <p:nvPr userDrawn="1"/>
            </p:nvSpPr>
            <p:spPr>
              <a:xfrm>
                <a:off x="34442" y="2930460"/>
                <a:ext cx="777240" cy="347472"/>
              </a:xfrm>
              <a:prstGeom prst="rect">
                <a:avLst/>
              </a:prstGeom>
              <a:solidFill>
                <a:schemeClr val="tx1"/>
              </a:solidFill>
              <a:ln w="3175" cap="flat" cmpd="sng" algn="ctr">
                <a:no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Primary</a:t>
                </a:r>
              </a:p>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R17 G17 B17</a:t>
                </a:r>
                <a:endParaRPr kumimoji="0" lang="en-US" sz="44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grpSp>
      </p:grpSp>
      <p:sp>
        <p:nvSpPr>
          <p:cNvPr id="48" name="TextBox 47">
            <a:extLst>
              <a:ext uri="{FF2B5EF4-FFF2-40B4-BE49-F238E27FC236}">
                <a16:creationId xmlns:a16="http://schemas.microsoft.com/office/drawing/2014/main" id="{4FB1BF17-58BA-40B2-9801-F31214952573}"/>
              </a:ext>
            </a:extLst>
          </p:cNvPr>
          <p:cNvSpPr txBox="1"/>
          <p:nvPr userDrawn="1"/>
        </p:nvSpPr>
        <p:spPr>
          <a:xfrm>
            <a:off x="9619622" y="62229"/>
            <a:ext cx="3011732" cy="205697"/>
          </a:xfrm>
          <a:prstGeom prst="rect">
            <a:avLst/>
          </a:prstGeom>
          <a:noFill/>
        </p:spPr>
        <p:txBody>
          <a:bodyPr wrap="square" lIns="0" rIns="0">
            <a:spAutoFit/>
          </a:bodyPr>
          <a:lstStyle/>
          <a:p>
            <a:pPr marL="0" marR="0" algn="l">
              <a:lnSpc>
                <a:spcPct val="115000"/>
              </a:lnSpc>
              <a:spcBef>
                <a:spcPts val="0"/>
              </a:spcBef>
              <a:spcAft>
                <a:spcPts val="0"/>
              </a:spcAft>
            </a:pPr>
            <a:r>
              <a:rPr kumimoji="0" lang="en-CA" sz="700" b="1" i="0" u="none" strike="noStrike" kern="0" cap="all" spc="0" normalizeH="0" baseline="0">
                <a:ln>
                  <a:noFill/>
                </a:ln>
                <a:solidFill>
                  <a:srgbClr val="4D4D4D"/>
                </a:solidFill>
                <a:effectLst/>
                <a:uLnTx/>
                <a:uFillTx/>
                <a:latin typeface="Arial" panose="020B0604020202020204" pitchFamily="34" charset="0"/>
                <a:ea typeface="+mn-ea"/>
                <a:cs typeface="Arial" panose="020B0604020202020204" pitchFamily="34" charset="0"/>
              </a:rPr>
              <a:t>BAM</a:t>
            </a:r>
            <a:r>
              <a:rPr kumimoji="0" lang="en-CA" sz="700" b="1" i="0" u="none" strike="noStrike" kern="0" cap="all" spc="0" normalizeH="0" baseline="0">
                <a:ln>
                  <a:noFill/>
                </a:ln>
                <a:solidFill>
                  <a:srgbClr val="4D4D4D"/>
                </a:solidFill>
                <a:effectLst/>
                <a:uLnTx/>
                <a:uFillTx/>
                <a:latin typeface="Arial" panose="020B0604020202020204" pitchFamily="34" charset="0"/>
                <a:ea typeface="+mn-ea"/>
                <a:cs typeface="Times New Roman" panose="02020603050405020304" pitchFamily="18" charset="0"/>
              </a:rPr>
              <a:t> rgb </a:t>
            </a:r>
            <a:r>
              <a:rPr kumimoji="0" lang="en-CA" sz="700" b="1" i="0" u="none" strike="noStrike" kern="0" cap="all" spc="0" normalizeH="0" baseline="0">
                <a:ln>
                  <a:noFill/>
                </a:ln>
                <a:solidFill>
                  <a:srgbClr val="4D4D4D"/>
                </a:solidFill>
                <a:effectLst/>
                <a:uLnTx/>
                <a:uFillTx/>
                <a:latin typeface="Arial" panose="020B0604020202020204" pitchFamily="34" charset="0"/>
                <a:ea typeface="+mn-ea"/>
                <a:cs typeface="Arial" panose="020B0604020202020204" pitchFamily="34" charset="0"/>
              </a:rPr>
              <a:t>Monochromatic Scales</a:t>
            </a:r>
            <a:endParaRPr kumimoji="0" lang="en-US" sz="700" b="1" i="0" u="none" strike="noStrike" kern="0" cap="all" spc="0" normalizeH="0" baseline="0">
              <a:ln>
                <a:noFill/>
              </a:ln>
              <a:solidFill>
                <a:srgbClr val="4D4D4D"/>
              </a:solidFill>
              <a:effectLst/>
              <a:uLnTx/>
              <a:uFillTx/>
              <a:latin typeface="Arial" panose="020B0604020202020204" pitchFamily="34" charset="0"/>
              <a:ea typeface="+mn-ea"/>
              <a:cs typeface="Arial" panose="020B0604020202020204" pitchFamily="34" charset="0"/>
            </a:endParaRPr>
          </a:p>
        </p:txBody>
      </p:sp>
      <p:sp>
        <p:nvSpPr>
          <p:cNvPr id="49" name="TextBox 48">
            <a:extLst>
              <a:ext uri="{FF2B5EF4-FFF2-40B4-BE49-F238E27FC236}">
                <a16:creationId xmlns:a16="http://schemas.microsoft.com/office/drawing/2014/main" id="{DD6826DF-E256-490E-BC09-060DC4C12E4F}"/>
              </a:ext>
            </a:extLst>
          </p:cNvPr>
          <p:cNvSpPr txBox="1"/>
          <p:nvPr userDrawn="1"/>
        </p:nvSpPr>
        <p:spPr>
          <a:xfrm>
            <a:off x="9619622" y="2423022"/>
            <a:ext cx="3011732" cy="205697"/>
          </a:xfrm>
          <a:prstGeom prst="rect">
            <a:avLst/>
          </a:prstGeom>
          <a:noFill/>
        </p:spPr>
        <p:txBody>
          <a:bodyPr wrap="square" lIns="0" rIns="0">
            <a:spAutoFit/>
          </a:bodyPr>
          <a:lstStyle>
            <a:defPPr>
              <a:defRPr lang="en-US"/>
            </a:defPPr>
            <a:lvl1pPr marR="0">
              <a:lnSpc>
                <a:spcPct val="115000"/>
              </a:lnSpc>
              <a:spcBef>
                <a:spcPts val="0"/>
              </a:spcBef>
              <a:spcAft>
                <a:spcPts val="0"/>
              </a:spcAft>
              <a:defRPr kumimoji="0" sz="700" b="1" i="0" u="none" strike="noStrike" kern="0" cap="all" spc="0" normalizeH="0" baseline="0">
                <a:ln>
                  <a:noFill/>
                </a:ln>
                <a:solidFill>
                  <a:srgbClr val="4D4D4D"/>
                </a:solidFill>
                <a:effectLst/>
                <a:uLnTx/>
                <a:uFillTx/>
                <a:latin typeface="Arial" panose="020B0604020202020204" pitchFamily="34" charset="0"/>
                <a:cs typeface="Arial" panose="020B0604020202020204" pitchFamily="34" charset="0"/>
              </a:defRPr>
            </a:lvl1pPr>
          </a:lstStyle>
          <a:p>
            <a:pPr lvl="0"/>
            <a:r>
              <a:rPr lang="en-CA" sz="700"/>
              <a:t>Business group RGB Monochromatic Scale</a:t>
            </a:r>
            <a:endParaRPr lang="en-US" sz="700"/>
          </a:p>
        </p:txBody>
      </p:sp>
    </p:spTree>
    <p:extLst>
      <p:ext uri="{BB962C8B-B14F-4D97-AF65-F5344CB8AC3E}">
        <p14:creationId xmlns:p14="http://schemas.microsoft.com/office/powerpoint/2010/main" val="2857310009"/>
      </p:ext>
    </p:extLst>
  </p:cSld>
  <p:clrMap bg1="lt1" tx1="dk1" bg2="lt2" tx2="dk2" accent1="accent1" accent2="accent2" accent3="accent3" accent4="accent4" accent5="accent5" accent6="accent6" hlink="hlink" folHlink="folHlink"/>
  <p:sldLayoutIdLst>
    <p:sldLayoutId id="2147484064" r:id="rId1"/>
    <p:sldLayoutId id="2147484066" r:id="rId2"/>
    <p:sldLayoutId id="2147484065" r:id="rId3"/>
    <p:sldLayoutId id="2147483981" r:id="rId4"/>
    <p:sldLayoutId id="2147483982" r:id="rId5"/>
    <p:sldLayoutId id="2147483983" r:id="rId6"/>
    <p:sldLayoutId id="2147483984" r:id="rId7"/>
    <p:sldLayoutId id="2147483986" r:id="rId8"/>
    <p:sldLayoutId id="2147483987" r:id="rId9"/>
    <p:sldLayoutId id="2147483988" r:id="rId10"/>
    <p:sldLayoutId id="2147483989" r:id="rId11"/>
    <p:sldLayoutId id="2147483990" r:id="rId12"/>
    <p:sldLayoutId id="2147483991" r:id="rId13"/>
    <p:sldLayoutId id="2147483992" r:id="rId14"/>
    <p:sldLayoutId id="2147483994" r:id="rId15"/>
    <p:sldLayoutId id="2147483985" r:id="rId16"/>
  </p:sldLayoutIdLst>
  <p:hf hdr="0" dt="0"/>
  <p:txStyles>
    <p:titleStyle>
      <a:lvl1pPr algn="l" defTabSz="914270" rtl="0" eaLnBrk="1" latinLnBrk="0" hangingPunct="1">
        <a:spcBef>
          <a:spcPct val="0"/>
        </a:spcBef>
        <a:buNone/>
        <a:defRPr sz="1800" b="1" kern="1200">
          <a:solidFill>
            <a:srgbClr val="111111"/>
          </a:solidFill>
          <a:latin typeface="+mj-lt"/>
          <a:ea typeface="+mj-ea"/>
          <a:cs typeface="+mj-cs"/>
        </a:defRPr>
      </a:lvl1pPr>
    </p:titleStyle>
    <p:bodyStyle>
      <a:lvl1pPr marL="285743" indent="-285743" algn="l" defTabSz="914270" rtl="0" eaLnBrk="1" latinLnBrk="0" hangingPunct="1">
        <a:spcBef>
          <a:spcPct val="20000"/>
        </a:spcBef>
        <a:buFont typeface="Arial" pitchFamily="34" charset="0"/>
        <a:buChar char="•"/>
        <a:defRPr sz="1600" kern="1200">
          <a:solidFill>
            <a:srgbClr val="111111"/>
          </a:solidFill>
          <a:latin typeface="+mn-lt"/>
          <a:ea typeface="+mn-ea"/>
          <a:cs typeface="+mn-cs"/>
        </a:defRPr>
      </a:lvl1pPr>
      <a:lvl2pPr marL="743035" indent="-285743" algn="l" defTabSz="914270" rtl="0" eaLnBrk="1" latinLnBrk="0" hangingPunct="1">
        <a:spcBef>
          <a:spcPct val="20000"/>
        </a:spcBef>
        <a:buFont typeface="Arial" panose="020B0604020202020204" pitchFamily="34" charset="0"/>
        <a:buChar char="‒"/>
        <a:defRPr sz="1600" kern="1200">
          <a:solidFill>
            <a:srgbClr val="111111"/>
          </a:solidFill>
          <a:latin typeface="+mn-lt"/>
          <a:ea typeface="+mn-ea"/>
          <a:cs typeface="+mn-cs"/>
        </a:defRPr>
      </a:lvl2pPr>
      <a:lvl3pPr marL="1200014" indent="-285743" algn="l" defTabSz="914270" rtl="0" eaLnBrk="1" latinLnBrk="0" hangingPunct="1">
        <a:spcBef>
          <a:spcPct val="20000"/>
        </a:spcBef>
        <a:buFont typeface="Arial" pitchFamily="34" charset="0"/>
        <a:buChar char="•"/>
        <a:defRPr sz="1600" kern="1200">
          <a:solidFill>
            <a:srgbClr val="111111"/>
          </a:solidFill>
          <a:latin typeface="+mn-lt"/>
          <a:ea typeface="+mn-ea"/>
          <a:cs typeface="+mn-cs"/>
        </a:defRPr>
      </a:lvl3pPr>
      <a:lvl4pPr marL="1657148" indent="-285743" algn="l" defTabSz="914270" rtl="0" eaLnBrk="1" latinLnBrk="0" hangingPunct="1">
        <a:spcBef>
          <a:spcPct val="20000"/>
        </a:spcBef>
        <a:buFont typeface="Arial" pitchFamily="34" charset="0"/>
        <a:buChar char="‒"/>
        <a:defRPr sz="1600" kern="1200">
          <a:solidFill>
            <a:srgbClr val="111111"/>
          </a:solidFill>
          <a:latin typeface="+mn-lt"/>
          <a:ea typeface="+mn-ea"/>
          <a:cs typeface="+mn-cs"/>
        </a:defRPr>
      </a:lvl4pPr>
      <a:lvl5pPr marL="2057108" indent="-228567" algn="l" defTabSz="914270" rtl="0" eaLnBrk="1" latinLnBrk="0" hangingPunct="1">
        <a:spcBef>
          <a:spcPct val="20000"/>
        </a:spcBef>
        <a:buFont typeface="Arial" pitchFamily="34" charset="0"/>
        <a:buNone/>
        <a:defRPr sz="1600" kern="1200">
          <a:solidFill>
            <a:schemeClr val="tx1">
              <a:lumMod val="75000"/>
              <a:lumOff val="25000"/>
            </a:schemeClr>
          </a:solidFill>
          <a:latin typeface="+mn-lt"/>
          <a:ea typeface="+mn-ea"/>
          <a:cs typeface="+mn-cs"/>
        </a:defRPr>
      </a:lvl5pPr>
      <a:lvl6pPr marL="2514243" indent="-228567" algn="l" defTabSz="91427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79" indent="-228567" algn="l" defTabSz="91427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13" indent="-228567" algn="l" defTabSz="91427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49" indent="-228567" algn="l" defTabSz="91427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70" rtl="0" eaLnBrk="1" latinLnBrk="0" hangingPunct="1">
        <a:defRPr sz="1800" kern="1200">
          <a:solidFill>
            <a:schemeClr val="tx1"/>
          </a:solidFill>
          <a:latin typeface="+mn-lt"/>
          <a:ea typeface="+mn-ea"/>
          <a:cs typeface="+mn-cs"/>
        </a:defRPr>
      </a:lvl1pPr>
      <a:lvl2pPr marL="457135" algn="l" defTabSz="914270" rtl="0" eaLnBrk="1" latinLnBrk="0" hangingPunct="1">
        <a:defRPr sz="1800" kern="1200">
          <a:solidFill>
            <a:schemeClr val="tx1"/>
          </a:solidFill>
          <a:latin typeface="+mn-lt"/>
          <a:ea typeface="+mn-ea"/>
          <a:cs typeface="+mn-cs"/>
        </a:defRPr>
      </a:lvl2pPr>
      <a:lvl3pPr marL="914270" algn="l" defTabSz="914270" rtl="0" eaLnBrk="1" latinLnBrk="0" hangingPunct="1">
        <a:defRPr sz="1800" kern="1200">
          <a:solidFill>
            <a:schemeClr val="tx1"/>
          </a:solidFill>
          <a:latin typeface="+mn-lt"/>
          <a:ea typeface="+mn-ea"/>
          <a:cs typeface="+mn-cs"/>
        </a:defRPr>
      </a:lvl3pPr>
      <a:lvl4pPr marL="1371406" algn="l" defTabSz="914270" rtl="0" eaLnBrk="1" latinLnBrk="0" hangingPunct="1">
        <a:defRPr sz="1800" kern="1200">
          <a:solidFill>
            <a:schemeClr val="tx1"/>
          </a:solidFill>
          <a:latin typeface="+mn-lt"/>
          <a:ea typeface="+mn-ea"/>
          <a:cs typeface="+mn-cs"/>
        </a:defRPr>
      </a:lvl4pPr>
      <a:lvl5pPr marL="1828541" algn="l" defTabSz="914270" rtl="0" eaLnBrk="1" latinLnBrk="0" hangingPunct="1">
        <a:defRPr sz="1800" kern="1200">
          <a:solidFill>
            <a:schemeClr val="tx1"/>
          </a:solidFill>
          <a:latin typeface="+mn-lt"/>
          <a:ea typeface="+mn-ea"/>
          <a:cs typeface="+mn-cs"/>
        </a:defRPr>
      </a:lvl5pPr>
      <a:lvl6pPr marL="2285676" algn="l" defTabSz="914270" rtl="0" eaLnBrk="1" latinLnBrk="0" hangingPunct="1">
        <a:defRPr sz="1800" kern="1200">
          <a:solidFill>
            <a:schemeClr val="tx1"/>
          </a:solidFill>
          <a:latin typeface="+mn-lt"/>
          <a:ea typeface="+mn-ea"/>
          <a:cs typeface="+mn-cs"/>
        </a:defRPr>
      </a:lvl6pPr>
      <a:lvl7pPr marL="2742811" algn="l" defTabSz="914270" rtl="0" eaLnBrk="1" latinLnBrk="0" hangingPunct="1">
        <a:defRPr sz="1800" kern="1200">
          <a:solidFill>
            <a:schemeClr val="tx1"/>
          </a:solidFill>
          <a:latin typeface="+mn-lt"/>
          <a:ea typeface="+mn-ea"/>
          <a:cs typeface="+mn-cs"/>
        </a:defRPr>
      </a:lvl7pPr>
      <a:lvl8pPr marL="3199946" algn="l" defTabSz="914270" rtl="0" eaLnBrk="1" latinLnBrk="0" hangingPunct="1">
        <a:defRPr sz="1800" kern="1200">
          <a:solidFill>
            <a:schemeClr val="tx1"/>
          </a:solidFill>
          <a:latin typeface="+mn-lt"/>
          <a:ea typeface="+mn-ea"/>
          <a:cs typeface="+mn-cs"/>
        </a:defRPr>
      </a:lvl8pPr>
      <a:lvl9pPr marL="3657080" algn="l" defTabSz="91427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guide id="3" pos="5496" userDrawn="1">
          <p15:clr>
            <a:srgbClr val="F26B43"/>
          </p15:clr>
        </p15:guide>
        <p15:guide id="4" pos="26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71" name="Group 170">
            <a:extLst>
              <a:ext uri="{FF2B5EF4-FFF2-40B4-BE49-F238E27FC236}">
                <a16:creationId xmlns:a16="http://schemas.microsoft.com/office/drawing/2014/main" id="{84077112-CD81-4A25-8D13-82EA1972FC5E}"/>
              </a:ext>
            </a:extLst>
          </p:cNvPr>
          <p:cNvGrpSpPr/>
          <p:nvPr userDrawn="1"/>
        </p:nvGrpSpPr>
        <p:grpSpPr>
          <a:xfrm>
            <a:off x="9296845" y="2669062"/>
            <a:ext cx="1423443" cy="1925425"/>
            <a:chOff x="12202156" y="3230940"/>
            <a:chExt cx="1423442" cy="1925424"/>
          </a:xfrm>
        </p:grpSpPr>
        <p:sp>
          <p:nvSpPr>
            <p:cNvPr id="174" name="Rectangle 173">
              <a:extLst>
                <a:ext uri="{FF2B5EF4-FFF2-40B4-BE49-F238E27FC236}">
                  <a16:creationId xmlns:a16="http://schemas.microsoft.com/office/drawing/2014/main" id="{0E81EF54-2D3B-4D51-8887-B71AD148F8E4}"/>
                </a:ext>
              </a:extLst>
            </p:cNvPr>
            <p:cNvSpPr/>
            <p:nvPr userDrawn="1"/>
          </p:nvSpPr>
          <p:spPr>
            <a:xfrm>
              <a:off x="12525257" y="4808892"/>
              <a:ext cx="777240" cy="347472"/>
            </a:xfrm>
            <a:prstGeom prst="rect">
              <a:avLst/>
            </a:prstGeom>
            <a:solidFill>
              <a:srgbClr val="A1CC3F"/>
            </a:solidFill>
            <a:ln w="635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R161 G204 B63</a:t>
              </a:r>
            </a:p>
          </p:txBody>
        </p:sp>
        <p:sp>
          <p:nvSpPr>
            <p:cNvPr id="175" name="Rectangle 174">
              <a:extLst>
                <a:ext uri="{FF2B5EF4-FFF2-40B4-BE49-F238E27FC236}">
                  <a16:creationId xmlns:a16="http://schemas.microsoft.com/office/drawing/2014/main" id="{FA494819-C406-4754-955E-281C0384159E}"/>
                </a:ext>
              </a:extLst>
            </p:cNvPr>
            <p:cNvSpPr/>
            <p:nvPr userDrawn="1"/>
          </p:nvSpPr>
          <p:spPr>
            <a:xfrm>
              <a:off x="12525257" y="4468752"/>
              <a:ext cx="777240" cy="347472"/>
            </a:xfrm>
            <a:prstGeom prst="rect">
              <a:avLst/>
            </a:prstGeom>
            <a:solidFill>
              <a:srgbClr val="56BA20"/>
            </a:solidFill>
            <a:ln w="635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R86 G186 B32</a:t>
              </a:r>
            </a:p>
          </p:txBody>
        </p:sp>
        <p:sp>
          <p:nvSpPr>
            <p:cNvPr id="176" name="Rectangle 175">
              <a:extLst>
                <a:ext uri="{FF2B5EF4-FFF2-40B4-BE49-F238E27FC236}">
                  <a16:creationId xmlns:a16="http://schemas.microsoft.com/office/drawing/2014/main" id="{CAFD103F-CC58-4E7F-9180-15C9477F55AE}"/>
                </a:ext>
              </a:extLst>
            </p:cNvPr>
            <p:cNvSpPr/>
            <p:nvPr userDrawn="1"/>
          </p:nvSpPr>
          <p:spPr>
            <a:xfrm>
              <a:off x="12525257" y="4128611"/>
              <a:ext cx="777240" cy="347472"/>
            </a:xfrm>
            <a:prstGeom prst="rect">
              <a:avLst/>
            </a:prstGeom>
            <a:solidFill>
              <a:srgbClr val="267B28"/>
            </a:solidFill>
            <a:ln w="254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rgbClr val="FFFFFF"/>
                  </a:solidFill>
                  <a:effectLst/>
                  <a:uLnTx/>
                  <a:uFillTx/>
                  <a:latin typeface="Arial" panose="020B0604020202020204" pitchFamily="34" charset="0"/>
                  <a:cs typeface="Arial" panose="020B0604020202020204" pitchFamily="34" charset="0"/>
                </a:rPr>
                <a:t>R38 G123 B40</a:t>
              </a:r>
            </a:p>
          </p:txBody>
        </p:sp>
        <p:sp>
          <p:nvSpPr>
            <p:cNvPr id="177" name="Rectangle 176">
              <a:extLst>
                <a:ext uri="{FF2B5EF4-FFF2-40B4-BE49-F238E27FC236}">
                  <a16:creationId xmlns:a16="http://schemas.microsoft.com/office/drawing/2014/main" id="{13B84AA0-99BD-45CB-9C16-408900B2633A}"/>
                </a:ext>
              </a:extLst>
            </p:cNvPr>
            <p:cNvSpPr/>
            <p:nvPr userDrawn="1"/>
          </p:nvSpPr>
          <p:spPr>
            <a:xfrm>
              <a:off x="12525257" y="3788470"/>
              <a:ext cx="777240" cy="347472"/>
            </a:xfrm>
            <a:prstGeom prst="rect">
              <a:avLst/>
            </a:prstGeom>
            <a:solidFill>
              <a:srgbClr val="01470D"/>
            </a:solidFill>
            <a:ln w="254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rgbClr val="FFFFFF"/>
                  </a:solidFill>
                  <a:effectLst/>
                  <a:uLnTx/>
                  <a:uFillTx/>
                  <a:latin typeface="Arial" panose="020B0604020202020204" pitchFamily="34" charset="0"/>
                  <a:cs typeface="Arial" panose="020B0604020202020204" pitchFamily="34" charset="0"/>
                </a:rPr>
                <a:t>R1 G71 B13</a:t>
              </a:r>
            </a:p>
          </p:txBody>
        </p:sp>
        <p:sp>
          <p:nvSpPr>
            <p:cNvPr id="178" name="TextBox 177">
              <a:extLst>
                <a:ext uri="{FF2B5EF4-FFF2-40B4-BE49-F238E27FC236}">
                  <a16:creationId xmlns:a16="http://schemas.microsoft.com/office/drawing/2014/main" id="{8F9C7CA7-4B0C-4C38-8EC5-C569803A3FC2}"/>
                </a:ext>
              </a:extLst>
            </p:cNvPr>
            <p:cNvSpPr txBox="1"/>
            <p:nvPr userDrawn="1"/>
          </p:nvSpPr>
          <p:spPr>
            <a:xfrm>
              <a:off x="12202156" y="3230940"/>
              <a:ext cx="1423442" cy="200055"/>
            </a:xfrm>
            <a:prstGeom prst="rect">
              <a:avLst/>
            </a:prstGeom>
            <a:noFill/>
          </p:spPr>
          <p:txBody>
            <a:bodyPr wrap="square" rtlCol="0" anchor="b" anchorCtr="0">
              <a:spAutoFit/>
            </a:bodyP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0" i="0" u="none" strike="noStrike" kern="0" cap="all" spc="0" normalizeH="0" baseline="0" noProof="0">
                  <a:ln>
                    <a:noFill/>
                  </a:ln>
                  <a:solidFill>
                    <a:srgbClr val="4D4D4D"/>
                  </a:solidFill>
                  <a:effectLst/>
                  <a:uLnTx/>
                  <a:uFillTx/>
                  <a:latin typeface="Arial" panose="020B0604020202020204" pitchFamily="34" charset="0"/>
                  <a:cs typeface="Arial" panose="020B0604020202020204" pitchFamily="34" charset="0"/>
                </a:rPr>
                <a:t>Renewable power</a:t>
              </a:r>
            </a:p>
          </p:txBody>
        </p:sp>
        <p:sp>
          <p:nvSpPr>
            <p:cNvPr id="179" name="Rectangle 178">
              <a:extLst>
                <a:ext uri="{FF2B5EF4-FFF2-40B4-BE49-F238E27FC236}">
                  <a16:creationId xmlns:a16="http://schemas.microsoft.com/office/drawing/2014/main" id="{4BA4CABC-6182-46D5-ADA2-C68AACA360C1}"/>
                </a:ext>
              </a:extLst>
            </p:cNvPr>
            <p:cNvSpPr/>
            <p:nvPr userDrawn="1"/>
          </p:nvSpPr>
          <p:spPr>
            <a:xfrm>
              <a:off x="12525257" y="3448329"/>
              <a:ext cx="777240" cy="347472"/>
            </a:xfrm>
            <a:prstGeom prst="rect">
              <a:avLst/>
            </a:prstGeom>
            <a:solidFill>
              <a:srgbClr val="509E2F"/>
            </a:solidFill>
            <a:ln w="254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R80 G158 B47</a:t>
              </a:r>
            </a:p>
          </p:txBody>
        </p:sp>
      </p:grpSp>
      <p:sp>
        <p:nvSpPr>
          <p:cNvPr id="8" name="Rectangle 7"/>
          <p:cNvSpPr/>
          <p:nvPr userDrawn="1"/>
        </p:nvSpPr>
        <p:spPr>
          <a:xfrm>
            <a:off x="8549640" y="6455664"/>
            <a:ext cx="594360" cy="24688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400" b="1">
              <a:ln>
                <a:solidFill>
                  <a:srgbClr val="FFFFFF"/>
                </a:solidFill>
              </a:ln>
              <a:solidFill>
                <a:srgbClr val="FFFFFF"/>
              </a:solidFill>
            </a:endParaRPr>
          </a:p>
        </p:txBody>
      </p:sp>
      <p:sp>
        <p:nvSpPr>
          <p:cNvPr id="3" name="Text Placeholder 2"/>
          <p:cNvSpPr>
            <a:spLocks noGrp="1"/>
          </p:cNvSpPr>
          <p:nvPr userDrawn="1">
            <p:ph type="body" idx="1"/>
          </p:nvPr>
        </p:nvSpPr>
        <p:spPr>
          <a:xfrm>
            <a:off x="320676" y="1188721"/>
            <a:ext cx="8415339" cy="4994593"/>
          </a:xfrm>
          <a:prstGeom prst="rect">
            <a:avLst/>
          </a:prstGeom>
        </p:spPr>
        <p:txBody>
          <a:bodyPr vert="horz" lIns="91429" tIns="45714" rIns="91429" bIns="45714"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itle Placeholder 1"/>
          <p:cNvSpPr>
            <a:spLocks noGrp="1"/>
          </p:cNvSpPr>
          <p:nvPr userDrawn="1">
            <p:ph type="title"/>
          </p:nvPr>
        </p:nvSpPr>
        <p:spPr>
          <a:xfrm>
            <a:off x="320677" y="219457"/>
            <a:ext cx="7558547" cy="356347"/>
          </a:xfrm>
          <a:prstGeom prst="rect">
            <a:avLst/>
          </a:prstGeom>
        </p:spPr>
        <p:txBody>
          <a:bodyPr vert="horz" lIns="91407" tIns="0" rIns="91407" bIns="45704" rtlCol="0" anchor="ctr" anchorCtr="0">
            <a:normAutofit/>
          </a:bodyPr>
          <a:lstStyle/>
          <a:p>
            <a:r>
              <a:rPr lang="en-US"/>
              <a:t>Click to edit Master title style</a:t>
            </a:r>
          </a:p>
        </p:txBody>
      </p:sp>
      <p:sp>
        <p:nvSpPr>
          <p:cNvPr id="21" name="TextBox 20"/>
          <p:cNvSpPr txBox="1"/>
          <p:nvPr userDrawn="1"/>
        </p:nvSpPr>
        <p:spPr>
          <a:xfrm>
            <a:off x="8413529" y="6457243"/>
            <a:ext cx="456625" cy="246199"/>
          </a:xfrm>
          <a:prstGeom prst="rect">
            <a:avLst/>
          </a:prstGeom>
          <a:noFill/>
        </p:spPr>
        <p:txBody>
          <a:bodyPr lIns="91418" tIns="45709" rIns="91418" bIns="45709">
            <a:spAutoFit/>
          </a:bodyPr>
          <a:lstStyle/>
          <a:p>
            <a:pPr algn="r" fontAlgn="base">
              <a:spcBef>
                <a:spcPct val="0"/>
              </a:spcBef>
              <a:spcAft>
                <a:spcPct val="0"/>
              </a:spcAft>
              <a:defRPr/>
            </a:pPr>
            <a:fld id="{8FEFE55B-85C4-4BC4-88C1-C59EB6D90C86}" type="slidenum">
              <a:rPr lang="en-CA" sz="1000" b="1">
                <a:solidFill>
                  <a:srgbClr val="FFFFFF"/>
                </a:solidFill>
              </a:rPr>
              <a:pPr algn="r" fontAlgn="base">
                <a:spcBef>
                  <a:spcPct val="0"/>
                </a:spcBef>
                <a:spcAft>
                  <a:spcPct val="0"/>
                </a:spcAft>
                <a:defRPr/>
              </a:pPr>
              <a:t>‹#›</a:t>
            </a:fld>
            <a:endParaRPr lang="en-CA" sz="1000" b="1">
              <a:solidFill>
                <a:srgbClr val="FFFFFF"/>
              </a:solidFill>
            </a:endParaRPr>
          </a:p>
        </p:txBody>
      </p:sp>
      <p:cxnSp>
        <p:nvCxnSpPr>
          <p:cNvPr id="12" name="Straight Connector 11"/>
          <p:cNvCxnSpPr/>
          <p:nvPr userDrawn="1"/>
        </p:nvCxnSpPr>
        <p:spPr>
          <a:xfrm>
            <a:off x="412121" y="678336"/>
            <a:ext cx="485001" cy="0"/>
          </a:xfrm>
          <a:prstGeom prst="line">
            <a:avLst/>
          </a:prstGeom>
          <a:ln w="50800" cmpd="sng">
            <a:solidFill>
              <a:schemeClr val="accent2"/>
            </a:solidFill>
            <a:miter lim="800000"/>
          </a:ln>
          <a:effectLst/>
        </p:spPr>
        <p:style>
          <a:lnRef idx="2">
            <a:schemeClr val="accent1"/>
          </a:lnRef>
          <a:fillRef idx="0">
            <a:schemeClr val="accent1"/>
          </a:fillRef>
          <a:effectRef idx="1">
            <a:schemeClr val="accent1"/>
          </a:effectRef>
          <a:fontRef idx="minor">
            <a:schemeClr val="tx1"/>
          </a:fontRef>
        </p:style>
      </p:cxnSp>
      <p:pic>
        <p:nvPicPr>
          <p:cNvPr id="61" name="Picture 60" descr="A picture containing computer, sitting, monitor, dark&#10;&#10;Description automatically generated">
            <a:extLst>
              <a:ext uri="{FF2B5EF4-FFF2-40B4-BE49-F238E27FC236}">
                <a16:creationId xmlns:a16="http://schemas.microsoft.com/office/drawing/2014/main" id="{503CE111-9065-4696-AE02-8B0E4A27A414}"/>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8067482" y="339148"/>
            <a:ext cx="732085" cy="109728"/>
          </a:xfrm>
          <a:prstGeom prst="rect">
            <a:avLst/>
          </a:prstGeom>
        </p:spPr>
      </p:pic>
      <p:grpSp>
        <p:nvGrpSpPr>
          <p:cNvPr id="167" name="Group 166">
            <a:extLst>
              <a:ext uri="{FF2B5EF4-FFF2-40B4-BE49-F238E27FC236}">
                <a16:creationId xmlns:a16="http://schemas.microsoft.com/office/drawing/2014/main" id="{87965AEA-C534-4374-B1B8-DCA1A158BEDA}"/>
              </a:ext>
            </a:extLst>
          </p:cNvPr>
          <p:cNvGrpSpPr/>
          <p:nvPr userDrawn="1"/>
        </p:nvGrpSpPr>
        <p:grpSpPr>
          <a:xfrm>
            <a:off x="10430673" y="290814"/>
            <a:ext cx="1423443" cy="1921875"/>
            <a:chOff x="10745228" y="169952"/>
            <a:chExt cx="1423442" cy="1921875"/>
          </a:xfrm>
        </p:grpSpPr>
        <p:sp>
          <p:nvSpPr>
            <p:cNvPr id="198" name="Rectangle 197">
              <a:extLst>
                <a:ext uri="{FF2B5EF4-FFF2-40B4-BE49-F238E27FC236}">
                  <a16:creationId xmlns:a16="http://schemas.microsoft.com/office/drawing/2014/main" id="{3608759B-EF73-4C22-B25D-E9F073F3CBF0}"/>
                </a:ext>
              </a:extLst>
            </p:cNvPr>
            <p:cNvSpPr/>
            <p:nvPr userDrawn="1"/>
          </p:nvSpPr>
          <p:spPr>
            <a:xfrm>
              <a:off x="11068329" y="1744355"/>
              <a:ext cx="777240" cy="347472"/>
            </a:xfrm>
            <a:prstGeom prst="rect">
              <a:avLst/>
            </a:prstGeom>
            <a:solidFill>
              <a:srgbClr val="D4CECE"/>
            </a:solidFill>
            <a:ln w="635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R212 G206 B206</a:t>
              </a:r>
            </a:p>
          </p:txBody>
        </p:sp>
        <p:sp>
          <p:nvSpPr>
            <p:cNvPr id="199" name="Rectangle 198">
              <a:extLst>
                <a:ext uri="{FF2B5EF4-FFF2-40B4-BE49-F238E27FC236}">
                  <a16:creationId xmlns:a16="http://schemas.microsoft.com/office/drawing/2014/main" id="{E96390B5-D7C1-4D9B-8A4D-F6A81FCFDC02}"/>
                </a:ext>
              </a:extLst>
            </p:cNvPr>
            <p:cNvSpPr/>
            <p:nvPr userDrawn="1"/>
          </p:nvSpPr>
          <p:spPr>
            <a:xfrm>
              <a:off x="11068329" y="1405102"/>
              <a:ext cx="777240" cy="347472"/>
            </a:xfrm>
            <a:prstGeom prst="rect">
              <a:avLst/>
            </a:prstGeom>
            <a:solidFill>
              <a:srgbClr val="BBBBBB"/>
            </a:solidFill>
            <a:ln w="635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R187 G187 B187</a:t>
              </a:r>
            </a:p>
          </p:txBody>
        </p:sp>
        <p:sp>
          <p:nvSpPr>
            <p:cNvPr id="200" name="Rectangle 199">
              <a:extLst>
                <a:ext uri="{FF2B5EF4-FFF2-40B4-BE49-F238E27FC236}">
                  <a16:creationId xmlns:a16="http://schemas.microsoft.com/office/drawing/2014/main" id="{1CC69696-C27C-41D7-A579-CC1A3D7874E5}"/>
                </a:ext>
              </a:extLst>
            </p:cNvPr>
            <p:cNvSpPr/>
            <p:nvPr userDrawn="1"/>
          </p:nvSpPr>
          <p:spPr>
            <a:xfrm>
              <a:off x="11068329" y="1065848"/>
              <a:ext cx="777240" cy="347472"/>
            </a:xfrm>
            <a:prstGeom prst="rect">
              <a:avLst/>
            </a:prstGeom>
            <a:solidFill>
              <a:srgbClr val="848383"/>
            </a:solidFill>
            <a:ln w="254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rgbClr val="FFFFFF"/>
                  </a:solidFill>
                  <a:effectLst/>
                  <a:uLnTx/>
                  <a:uFillTx/>
                  <a:latin typeface="Arial" panose="020B0604020202020204" pitchFamily="34" charset="0"/>
                  <a:cs typeface="Arial" panose="020B0604020202020204" pitchFamily="34" charset="0"/>
                </a:rPr>
                <a:t>R132 G131 B131</a:t>
              </a:r>
            </a:p>
          </p:txBody>
        </p:sp>
        <p:sp>
          <p:nvSpPr>
            <p:cNvPr id="201" name="Rectangle 200">
              <a:extLst>
                <a:ext uri="{FF2B5EF4-FFF2-40B4-BE49-F238E27FC236}">
                  <a16:creationId xmlns:a16="http://schemas.microsoft.com/office/drawing/2014/main" id="{CD30B46A-8FF2-4D32-8EE5-A4203209B33A}"/>
                </a:ext>
              </a:extLst>
            </p:cNvPr>
            <p:cNvSpPr/>
            <p:nvPr userDrawn="1"/>
          </p:nvSpPr>
          <p:spPr>
            <a:xfrm>
              <a:off x="11068329" y="726594"/>
              <a:ext cx="777240" cy="347472"/>
            </a:xfrm>
            <a:prstGeom prst="rect">
              <a:avLst/>
            </a:prstGeom>
            <a:solidFill>
              <a:srgbClr val="2E2E2E"/>
            </a:solidFill>
            <a:ln w="127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chemeClr val="bg1"/>
                  </a:solidFill>
                  <a:effectLst/>
                  <a:uLnTx/>
                  <a:uFillTx/>
                  <a:latin typeface="Arial" panose="020B0604020202020204" pitchFamily="34" charset="0"/>
                  <a:cs typeface="Arial" panose="020B0604020202020204" pitchFamily="34" charset="0"/>
                </a:rPr>
                <a:t>R46 G46 B46</a:t>
              </a:r>
            </a:p>
          </p:txBody>
        </p:sp>
        <p:sp>
          <p:nvSpPr>
            <p:cNvPr id="202" name="TextBox 201">
              <a:extLst>
                <a:ext uri="{FF2B5EF4-FFF2-40B4-BE49-F238E27FC236}">
                  <a16:creationId xmlns:a16="http://schemas.microsoft.com/office/drawing/2014/main" id="{F9DFC9CA-D95F-4F68-9C75-79ADB3A6E1E2}"/>
                </a:ext>
              </a:extLst>
            </p:cNvPr>
            <p:cNvSpPr txBox="1"/>
            <p:nvPr userDrawn="1"/>
          </p:nvSpPr>
          <p:spPr>
            <a:xfrm>
              <a:off x="10745228" y="169952"/>
              <a:ext cx="1423442" cy="200055"/>
            </a:xfrm>
            <a:prstGeom prst="rect">
              <a:avLst/>
            </a:prstGeom>
            <a:noFill/>
          </p:spPr>
          <p:txBody>
            <a:bodyPr wrap="square" rtlCol="0" anchor="b" anchorCtr="0">
              <a:spAutoFit/>
            </a:bodyP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0" i="0" u="none" strike="noStrike" kern="0" cap="all" spc="0" normalizeH="0" baseline="0" noProof="0">
                  <a:ln>
                    <a:noFill/>
                  </a:ln>
                  <a:solidFill>
                    <a:srgbClr val="4D4D4D"/>
                  </a:solidFill>
                  <a:effectLst/>
                  <a:uLnTx/>
                  <a:uFillTx/>
                  <a:latin typeface="Arial" panose="020B0604020202020204" pitchFamily="34" charset="0"/>
                  <a:cs typeface="Arial" panose="020B0604020202020204" pitchFamily="34" charset="0"/>
                </a:rPr>
                <a:t>Gray</a:t>
              </a:r>
            </a:p>
          </p:txBody>
        </p:sp>
        <p:sp>
          <p:nvSpPr>
            <p:cNvPr id="203" name="Rectangle 202">
              <a:extLst>
                <a:ext uri="{FF2B5EF4-FFF2-40B4-BE49-F238E27FC236}">
                  <a16:creationId xmlns:a16="http://schemas.microsoft.com/office/drawing/2014/main" id="{DA87F8F9-D006-41B1-BD67-F8CFE59ACBA4}"/>
                </a:ext>
              </a:extLst>
            </p:cNvPr>
            <p:cNvSpPr/>
            <p:nvPr userDrawn="1"/>
          </p:nvSpPr>
          <p:spPr>
            <a:xfrm>
              <a:off x="11068329" y="387340"/>
              <a:ext cx="777240" cy="347472"/>
            </a:xfrm>
            <a:prstGeom prst="rect">
              <a:avLst/>
            </a:prstGeom>
            <a:solidFill>
              <a:srgbClr val="4D4D4D"/>
            </a:solidFill>
            <a:ln w="254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R77 G77 B77</a:t>
              </a:r>
            </a:p>
          </p:txBody>
        </p:sp>
      </p:grpSp>
      <p:grpSp>
        <p:nvGrpSpPr>
          <p:cNvPr id="168" name="Group 167">
            <a:extLst>
              <a:ext uri="{FF2B5EF4-FFF2-40B4-BE49-F238E27FC236}">
                <a16:creationId xmlns:a16="http://schemas.microsoft.com/office/drawing/2014/main" id="{6AC3FA7F-3223-47D4-9430-99E3E42BE457}"/>
              </a:ext>
            </a:extLst>
          </p:cNvPr>
          <p:cNvGrpSpPr/>
          <p:nvPr userDrawn="1"/>
        </p:nvGrpSpPr>
        <p:grpSpPr>
          <a:xfrm>
            <a:off x="11531013" y="290814"/>
            <a:ext cx="1423443" cy="1921875"/>
            <a:chOff x="12202156" y="169952"/>
            <a:chExt cx="1423442" cy="1921875"/>
          </a:xfrm>
        </p:grpSpPr>
        <p:sp>
          <p:nvSpPr>
            <p:cNvPr id="192" name="Rectangle 191">
              <a:extLst>
                <a:ext uri="{FF2B5EF4-FFF2-40B4-BE49-F238E27FC236}">
                  <a16:creationId xmlns:a16="http://schemas.microsoft.com/office/drawing/2014/main" id="{250397FB-B3BB-4DFB-8F9A-8F5AB6D59F43}"/>
                </a:ext>
              </a:extLst>
            </p:cNvPr>
            <p:cNvSpPr/>
            <p:nvPr userDrawn="1"/>
          </p:nvSpPr>
          <p:spPr>
            <a:xfrm>
              <a:off x="12525257" y="1744355"/>
              <a:ext cx="777240" cy="347472"/>
            </a:xfrm>
            <a:prstGeom prst="rect">
              <a:avLst/>
            </a:prstGeom>
            <a:solidFill>
              <a:srgbClr val="FBC082"/>
            </a:solidFill>
            <a:ln w="635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R251 G192 B130</a:t>
              </a:r>
            </a:p>
          </p:txBody>
        </p:sp>
        <p:sp>
          <p:nvSpPr>
            <p:cNvPr id="193" name="Rectangle 192">
              <a:extLst>
                <a:ext uri="{FF2B5EF4-FFF2-40B4-BE49-F238E27FC236}">
                  <a16:creationId xmlns:a16="http://schemas.microsoft.com/office/drawing/2014/main" id="{31DB9D77-7AA7-463E-B46F-72279D073C52}"/>
                </a:ext>
              </a:extLst>
            </p:cNvPr>
            <p:cNvSpPr/>
            <p:nvPr userDrawn="1"/>
          </p:nvSpPr>
          <p:spPr>
            <a:xfrm>
              <a:off x="12525257" y="1405102"/>
              <a:ext cx="777240" cy="347472"/>
            </a:xfrm>
            <a:prstGeom prst="rect">
              <a:avLst/>
            </a:prstGeom>
            <a:solidFill>
              <a:srgbClr val="FFA70F"/>
            </a:solidFill>
            <a:ln w="635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R255 G167 B15</a:t>
              </a:r>
            </a:p>
          </p:txBody>
        </p:sp>
        <p:sp>
          <p:nvSpPr>
            <p:cNvPr id="194" name="Rectangle 193">
              <a:extLst>
                <a:ext uri="{FF2B5EF4-FFF2-40B4-BE49-F238E27FC236}">
                  <a16:creationId xmlns:a16="http://schemas.microsoft.com/office/drawing/2014/main" id="{D9BBE0D8-20B8-4783-AA82-22C39358F204}"/>
                </a:ext>
              </a:extLst>
            </p:cNvPr>
            <p:cNvSpPr/>
            <p:nvPr userDrawn="1"/>
          </p:nvSpPr>
          <p:spPr>
            <a:xfrm>
              <a:off x="12525257" y="1065848"/>
              <a:ext cx="777240" cy="347472"/>
            </a:xfrm>
            <a:prstGeom prst="rect">
              <a:avLst/>
            </a:prstGeom>
            <a:solidFill>
              <a:srgbClr val="B05902"/>
            </a:solidFill>
            <a:ln w="25400" cap="flat" cmpd="sng" algn="ctr">
              <a:noFill/>
              <a:prstDash val="solid"/>
            </a:ln>
            <a:effectLst/>
          </p:spPr>
          <p:txBody>
            <a:bodyPr lIns="0" rIns="0" rtlCol="0" anchor="ctr"/>
            <a:lstStyle/>
            <a:p>
              <a:pPr marR="0" lvl="0" indent="0" algn="ctr" defTabSz="914378" fontAlgn="auto">
                <a:lnSpc>
                  <a:spcPct val="100000"/>
                </a:lnSpc>
                <a:spcBef>
                  <a:spcPts val="0"/>
                </a:spcBef>
                <a:spcAft>
                  <a:spcPts val="0"/>
                </a:spcAft>
                <a:buClrTx/>
                <a:buSzTx/>
                <a:buFontTx/>
                <a:buNone/>
                <a:tabLst/>
              </a:pPr>
              <a:r>
                <a:rPr kumimoji="0" lang="en-US" sz="7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R176 G89 B2</a:t>
              </a:r>
            </a:p>
          </p:txBody>
        </p:sp>
        <p:sp>
          <p:nvSpPr>
            <p:cNvPr id="195" name="Rectangle 194">
              <a:extLst>
                <a:ext uri="{FF2B5EF4-FFF2-40B4-BE49-F238E27FC236}">
                  <a16:creationId xmlns:a16="http://schemas.microsoft.com/office/drawing/2014/main" id="{E825A871-2452-4C5A-9A00-4CB92A18E9C3}"/>
                </a:ext>
              </a:extLst>
            </p:cNvPr>
            <p:cNvSpPr/>
            <p:nvPr userDrawn="1"/>
          </p:nvSpPr>
          <p:spPr>
            <a:xfrm>
              <a:off x="12525257" y="726594"/>
              <a:ext cx="777240" cy="347472"/>
            </a:xfrm>
            <a:prstGeom prst="rect">
              <a:avLst/>
            </a:prstGeom>
            <a:solidFill>
              <a:srgbClr val="7A4001"/>
            </a:solidFill>
            <a:ln w="127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chemeClr val="bg1"/>
                  </a:solidFill>
                  <a:effectLst/>
                  <a:uLnTx/>
                  <a:uFillTx/>
                  <a:latin typeface="Arial" panose="020B0604020202020204" pitchFamily="34" charset="0"/>
                  <a:cs typeface="Arial" panose="020B0604020202020204" pitchFamily="34" charset="0"/>
                </a:rPr>
                <a:t>R122 G64 B1</a:t>
              </a:r>
            </a:p>
          </p:txBody>
        </p:sp>
        <p:sp>
          <p:nvSpPr>
            <p:cNvPr id="196" name="TextBox 195">
              <a:extLst>
                <a:ext uri="{FF2B5EF4-FFF2-40B4-BE49-F238E27FC236}">
                  <a16:creationId xmlns:a16="http://schemas.microsoft.com/office/drawing/2014/main" id="{10544216-6D3F-4B97-94E0-5B5F9D224941}"/>
                </a:ext>
              </a:extLst>
            </p:cNvPr>
            <p:cNvSpPr txBox="1"/>
            <p:nvPr userDrawn="1"/>
          </p:nvSpPr>
          <p:spPr>
            <a:xfrm>
              <a:off x="12202156" y="169952"/>
              <a:ext cx="1423442" cy="200055"/>
            </a:xfrm>
            <a:prstGeom prst="rect">
              <a:avLst/>
            </a:prstGeom>
            <a:noFill/>
          </p:spPr>
          <p:txBody>
            <a:bodyPr wrap="square" rtlCol="0" anchor="b" anchorCtr="0">
              <a:spAutoFit/>
            </a:bodyP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0" i="0" u="none" strike="noStrike" kern="0" cap="all" spc="0" normalizeH="0" baseline="0" noProof="0">
                  <a:ln>
                    <a:noFill/>
                  </a:ln>
                  <a:solidFill>
                    <a:srgbClr val="4D4D4D"/>
                  </a:solidFill>
                  <a:effectLst/>
                  <a:uLnTx/>
                  <a:uFillTx/>
                  <a:latin typeface="Arial" panose="020B0604020202020204" pitchFamily="34" charset="0"/>
                  <a:cs typeface="Arial" panose="020B0604020202020204" pitchFamily="34" charset="0"/>
                </a:rPr>
                <a:t>BAM Orange</a:t>
              </a:r>
            </a:p>
          </p:txBody>
        </p:sp>
        <p:sp>
          <p:nvSpPr>
            <p:cNvPr id="197" name="Rectangle 196">
              <a:extLst>
                <a:ext uri="{FF2B5EF4-FFF2-40B4-BE49-F238E27FC236}">
                  <a16:creationId xmlns:a16="http://schemas.microsoft.com/office/drawing/2014/main" id="{BF15311D-5F27-4B7E-B483-A92F8BA764AA}"/>
                </a:ext>
              </a:extLst>
            </p:cNvPr>
            <p:cNvSpPr/>
            <p:nvPr userDrawn="1"/>
          </p:nvSpPr>
          <p:spPr>
            <a:xfrm>
              <a:off x="12525257" y="387340"/>
              <a:ext cx="777240" cy="347472"/>
            </a:xfrm>
            <a:prstGeom prst="rect">
              <a:avLst/>
            </a:prstGeom>
            <a:solidFill>
              <a:srgbClr val="FF8200"/>
            </a:solidFill>
            <a:ln w="254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R255 G130 B0</a:t>
              </a:r>
            </a:p>
          </p:txBody>
        </p:sp>
      </p:grpSp>
      <p:grpSp>
        <p:nvGrpSpPr>
          <p:cNvPr id="169" name="Group 168">
            <a:extLst>
              <a:ext uri="{FF2B5EF4-FFF2-40B4-BE49-F238E27FC236}">
                <a16:creationId xmlns:a16="http://schemas.microsoft.com/office/drawing/2014/main" id="{5FC4FC02-A625-47A4-9FF8-B6F32A3F05E7}"/>
              </a:ext>
            </a:extLst>
          </p:cNvPr>
          <p:cNvGrpSpPr/>
          <p:nvPr userDrawn="1"/>
        </p:nvGrpSpPr>
        <p:grpSpPr>
          <a:xfrm>
            <a:off x="9296845" y="290812"/>
            <a:ext cx="1423443" cy="1921876"/>
            <a:chOff x="9288300" y="169951"/>
            <a:chExt cx="1423442" cy="1921876"/>
          </a:xfrm>
        </p:grpSpPr>
        <p:sp>
          <p:nvSpPr>
            <p:cNvPr id="186" name="Rectangle 185">
              <a:extLst>
                <a:ext uri="{FF2B5EF4-FFF2-40B4-BE49-F238E27FC236}">
                  <a16:creationId xmlns:a16="http://schemas.microsoft.com/office/drawing/2014/main" id="{6A178341-70D9-4388-B5DA-A81D566C1A71}"/>
                </a:ext>
              </a:extLst>
            </p:cNvPr>
            <p:cNvSpPr/>
            <p:nvPr userDrawn="1"/>
          </p:nvSpPr>
          <p:spPr>
            <a:xfrm>
              <a:off x="9611401" y="1744355"/>
              <a:ext cx="777240" cy="347472"/>
            </a:xfrm>
            <a:prstGeom prst="rect">
              <a:avLst/>
            </a:prstGeom>
            <a:solidFill>
              <a:srgbClr val="4497C7"/>
            </a:solidFill>
            <a:ln w="635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R68 G151 B199</a:t>
              </a:r>
            </a:p>
          </p:txBody>
        </p:sp>
        <p:sp>
          <p:nvSpPr>
            <p:cNvPr id="187" name="Rectangle 186">
              <a:extLst>
                <a:ext uri="{FF2B5EF4-FFF2-40B4-BE49-F238E27FC236}">
                  <a16:creationId xmlns:a16="http://schemas.microsoft.com/office/drawing/2014/main" id="{F22BCFF9-050C-4748-83D5-F83B0C846A3A}"/>
                </a:ext>
              </a:extLst>
            </p:cNvPr>
            <p:cNvSpPr/>
            <p:nvPr userDrawn="1"/>
          </p:nvSpPr>
          <p:spPr>
            <a:xfrm>
              <a:off x="9611401" y="1405102"/>
              <a:ext cx="777240" cy="347472"/>
            </a:xfrm>
            <a:prstGeom prst="rect">
              <a:avLst/>
            </a:prstGeom>
            <a:solidFill>
              <a:srgbClr val="1E7FBC"/>
            </a:solidFill>
            <a:ln w="635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R30 G127 B188</a:t>
              </a:r>
            </a:p>
          </p:txBody>
        </p:sp>
        <p:sp>
          <p:nvSpPr>
            <p:cNvPr id="188" name="Rectangle 187">
              <a:extLst>
                <a:ext uri="{FF2B5EF4-FFF2-40B4-BE49-F238E27FC236}">
                  <a16:creationId xmlns:a16="http://schemas.microsoft.com/office/drawing/2014/main" id="{AEEF3252-E68F-4F67-89D1-BE80AFEEC528}"/>
                </a:ext>
              </a:extLst>
            </p:cNvPr>
            <p:cNvSpPr/>
            <p:nvPr userDrawn="1"/>
          </p:nvSpPr>
          <p:spPr>
            <a:xfrm>
              <a:off x="9611400" y="1065848"/>
              <a:ext cx="777240" cy="347472"/>
            </a:xfrm>
            <a:prstGeom prst="rect">
              <a:avLst/>
            </a:prstGeom>
            <a:solidFill>
              <a:srgbClr val="015C96"/>
            </a:solidFill>
            <a:ln w="254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rgbClr val="FFFFFF"/>
                  </a:solidFill>
                  <a:effectLst/>
                  <a:uLnTx/>
                  <a:uFillTx/>
                  <a:latin typeface="Arial" panose="020B0604020202020204" pitchFamily="34" charset="0"/>
                  <a:cs typeface="Arial" panose="020B0604020202020204" pitchFamily="34" charset="0"/>
                </a:rPr>
                <a:t>R1 G92 B150</a:t>
              </a:r>
            </a:p>
          </p:txBody>
        </p:sp>
        <p:sp>
          <p:nvSpPr>
            <p:cNvPr id="189" name="Rectangle 188">
              <a:extLst>
                <a:ext uri="{FF2B5EF4-FFF2-40B4-BE49-F238E27FC236}">
                  <a16:creationId xmlns:a16="http://schemas.microsoft.com/office/drawing/2014/main" id="{BF17B590-035F-4123-AE1F-6F7981A6A8F6}"/>
                </a:ext>
              </a:extLst>
            </p:cNvPr>
            <p:cNvSpPr/>
            <p:nvPr userDrawn="1"/>
          </p:nvSpPr>
          <p:spPr>
            <a:xfrm>
              <a:off x="9611401" y="726594"/>
              <a:ext cx="777240" cy="347472"/>
            </a:xfrm>
            <a:prstGeom prst="rect">
              <a:avLst/>
            </a:prstGeom>
            <a:solidFill>
              <a:srgbClr val="234C7A"/>
            </a:solidFill>
            <a:ln w="254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chemeClr val="bg1"/>
                  </a:solidFill>
                  <a:effectLst/>
                  <a:uLnTx/>
                  <a:uFillTx/>
                  <a:latin typeface="Arial" panose="020B0604020202020204" pitchFamily="34" charset="0"/>
                  <a:cs typeface="Arial" panose="020B0604020202020204" pitchFamily="34" charset="0"/>
                </a:rPr>
                <a:t>R35 G76 B122</a:t>
              </a:r>
            </a:p>
          </p:txBody>
        </p:sp>
        <p:sp>
          <p:nvSpPr>
            <p:cNvPr id="190" name="TextBox 189">
              <a:extLst>
                <a:ext uri="{FF2B5EF4-FFF2-40B4-BE49-F238E27FC236}">
                  <a16:creationId xmlns:a16="http://schemas.microsoft.com/office/drawing/2014/main" id="{515177D7-443D-4F72-ADB2-759BFCDA18D6}"/>
                </a:ext>
              </a:extLst>
            </p:cNvPr>
            <p:cNvSpPr txBox="1"/>
            <p:nvPr userDrawn="1"/>
          </p:nvSpPr>
          <p:spPr>
            <a:xfrm>
              <a:off x="9288300" y="169951"/>
              <a:ext cx="1423442" cy="200055"/>
            </a:xfrm>
            <a:prstGeom prst="rect">
              <a:avLst/>
            </a:prstGeom>
            <a:noFill/>
          </p:spPr>
          <p:txBody>
            <a:bodyPr wrap="square" rtlCol="0" anchor="b" anchorCtr="0">
              <a:spAutoFit/>
            </a:bodyP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0" i="0" u="none" strike="noStrike" kern="0" cap="all" spc="0" normalizeH="0" baseline="0" noProof="0">
                  <a:ln>
                    <a:noFill/>
                  </a:ln>
                  <a:solidFill>
                    <a:srgbClr val="4D4D4D"/>
                  </a:solidFill>
                  <a:effectLst/>
                  <a:uLnTx/>
                  <a:uFillTx/>
                  <a:latin typeface="Arial" panose="020B0604020202020204" pitchFamily="34" charset="0"/>
                  <a:cs typeface="Arial" panose="020B0604020202020204" pitchFamily="34" charset="0"/>
                </a:rPr>
                <a:t>Brookfield blue</a:t>
              </a:r>
            </a:p>
          </p:txBody>
        </p:sp>
        <p:sp>
          <p:nvSpPr>
            <p:cNvPr id="191" name="Rectangle 190">
              <a:extLst>
                <a:ext uri="{FF2B5EF4-FFF2-40B4-BE49-F238E27FC236}">
                  <a16:creationId xmlns:a16="http://schemas.microsoft.com/office/drawing/2014/main" id="{3EC0FFAD-48A0-481A-850B-D48E5033EDD1}"/>
                </a:ext>
              </a:extLst>
            </p:cNvPr>
            <p:cNvSpPr/>
            <p:nvPr userDrawn="1"/>
          </p:nvSpPr>
          <p:spPr>
            <a:xfrm>
              <a:off x="9611401" y="387340"/>
              <a:ext cx="777240" cy="347472"/>
            </a:xfrm>
            <a:prstGeom prst="rect">
              <a:avLst/>
            </a:prstGeom>
            <a:solidFill>
              <a:srgbClr val="0F3557"/>
            </a:solidFill>
            <a:ln w="254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R15 G53 B87</a:t>
              </a:r>
            </a:p>
          </p:txBody>
        </p:sp>
      </p:grpSp>
      <p:grpSp>
        <p:nvGrpSpPr>
          <p:cNvPr id="216" name="Group 215">
            <a:extLst>
              <a:ext uri="{FF2B5EF4-FFF2-40B4-BE49-F238E27FC236}">
                <a16:creationId xmlns:a16="http://schemas.microsoft.com/office/drawing/2014/main" id="{3861A450-EFBD-440B-B99B-E02318F12BA1}"/>
              </a:ext>
            </a:extLst>
          </p:cNvPr>
          <p:cNvGrpSpPr/>
          <p:nvPr userDrawn="1"/>
        </p:nvGrpSpPr>
        <p:grpSpPr>
          <a:xfrm>
            <a:off x="-1222272" y="290812"/>
            <a:ext cx="1069453" cy="2486737"/>
            <a:chOff x="-1247910" y="290812"/>
            <a:chExt cx="1069453" cy="2486737"/>
          </a:xfrm>
        </p:grpSpPr>
        <p:grpSp>
          <p:nvGrpSpPr>
            <p:cNvPr id="217" name="Group 216">
              <a:extLst>
                <a:ext uri="{FF2B5EF4-FFF2-40B4-BE49-F238E27FC236}">
                  <a16:creationId xmlns:a16="http://schemas.microsoft.com/office/drawing/2014/main" id="{76D5BF98-908B-4098-8840-9F6F32E766CF}"/>
                </a:ext>
              </a:extLst>
            </p:cNvPr>
            <p:cNvGrpSpPr/>
            <p:nvPr userDrawn="1"/>
          </p:nvGrpSpPr>
          <p:grpSpPr>
            <a:xfrm>
              <a:off x="-1247910" y="2212688"/>
              <a:ext cx="1069453" cy="564861"/>
              <a:chOff x="-1247910" y="2713071"/>
              <a:chExt cx="1069453" cy="564861"/>
            </a:xfrm>
          </p:grpSpPr>
          <p:sp>
            <p:nvSpPr>
              <p:cNvPr id="224" name="TextBox 223">
                <a:extLst>
                  <a:ext uri="{FF2B5EF4-FFF2-40B4-BE49-F238E27FC236}">
                    <a16:creationId xmlns:a16="http://schemas.microsoft.com/office/drawing/2014/main" id="{AE13D48A-04CE-49BF-8AE2-A8C93F237512}"/>
                  </a:ext>
                </a:extLst>
              </p:cNvPr>
              <p:cNvSpPr txBox="1"/>
              <p:nvPr userDrawn="1"/>
            </p:nvSpPr>
            <p:spPr>
              <a:xfrm>
                <a:off x="-1247910" y="2713071"/>
                <a:ext cx="1069453" cy="200055"/>
              </a:xfrm>
              <a:prstGeom prst="rect">
                <a:avLst/>
              </a:prstGeom>
              <a:noFill/>
            </p:spPr>
            <p:txBody>
              <a:bodyPr wrap="square" rtlCol="0" anchor="b" anchorCtr="0">
                <a:spAutoFit/>
              </a:bodyP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0" i="0" u="none" strike="noStrike" kern="0" cap="all" spc="0" normalizeH="0" baseline="0" noProof="0">
                    <a:ln>
                      <a:noFill/>
                    </a:ln>
                    <a:solidFill>
                      <a:srgbClr val="4D4D4D"/>
                    </a:solidFill>
                    <a:effectLst/>
                    <a:uLnTx/>
                    <a:uFillTx/>
                    <a:latin typeface="Arial" panose="020B0604020202020204" pitchFamily="34" charset="0"/>
                    <a:cs typeface="Arial" panose="020B0604020202020204" pitchFamily="34" charset="0"/>
                  </a:rPr>
                  <a:t>Horizontal Line</a:t>
                </a:r>
              </a:p>
            </p:txBody>
          </p:sp>
          <p:sp>
            <p:nvSpPr>
              <p:cNvPr id="225" name="Rectangle 224">
                <a:extLst>
                  <a:ext uri="{FF2B5EF4-FFF2-40B4-BE49-F238E27FC236}">
                    <a16:creationId xmlns:a16="http://schemas.microsoft.com/office/drawing/2014/main" id="{80C0E56B-01AF-43DA-A12D-BD5C4B591EEF}"/>
                  </a:ext>
                </a:extLst>
              </p:cNvPr>
              <p:cNvSpPr/>
              <p:nvPr userDrawn="1"/>
            </p:nvSpPr>
            <p:spPr>
              <a:xfrm>
                <a:off x="-1101804" y="2930460"/>
                <a:ext cx="777240" cy="347472"/>
              </a:xfrm>
              <a:prstGeom prst="rect">
                <a:avLst/>
              </a:prstGeom>
              <a:solidFill>
                <a:schemeClr val="accent2"/>
              </a:solidFill>
              <a:ln w="254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Renewable</a:t>
                </a: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R80 G158 B47</a:t>
                </a:r>
              </a:p>
            </p:txBody>
          </p:sp>
        </p:grpSp>
        <p:grpSp>
          <p:nvGrpSpPr>
            <p:cNvPr id="218" name="Group 217">
              <a:extLst>
                <a:ext uri="{FF2B5EF4-FFF2-40B4-BE49-F238E27FC236}">
                  <a16:creationId xmlns:a16="http://schemas.microsoft.com/office/drawing/2014/main" id="{DCF0D9FC-FA90-422A-9CB0-5367B97BEB98}"/>
                </a:ext>
              </a:extLst>
            </p:cNvPr>
            <p:cNvGrpSpPr/>
            <p:nvPr userDrawn="1"/>
          </p:nvGrpSpPr>
          <p:grpSpPr>
            <a:xfrm>
              <a:off x="-1101806" y="290812"/>
              <a:ext cx="777241" cy="1736619"/>
              <a:chOff x="34441" y="2713071"/>
              <a:chExt cx="777241" cy="1736619"/>
            </a:xfrm>
          </p:grpSpPr>
          <p:sp>
            <p:nvSpPr>
              <p:cNvPr id="219" name="Rectangle 218">
                <a:extLst>
                  <a:ext uri="{FF2B5EF4-FFF2-40B4-BE49-F238E27FC236}">
                    <a16:creationId xmlns:a16="http://schemas.microsoft.com/office/drawing/2014/main" id="{E19820A1-8B2D-4BF3-B396-975C710FD0A4}"/>
                  </a:ext>
                </a:extLst>
              </p:cNvPr>
              <p:cNvSpPr/>
              <p:nvPr userDrawn="1"/>
            </p:nvSpPr>
            <p:spPr>
              <a:xfrm>
                <a:off x="34442" y="4102218"/>
                <a:ext cx="777240" cy="347472"/>
              </a:xfrm>
              <a:prstGeom prst="rect">
                <a:avLst/>
              </a:prstGeom>
              <a:solidFill>
                <a:srgbClr val="4D4D4D"/>
              </a:solidFill>
              <a:ln w="3175"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chemeClr val="bg1"/>
                    </a:solidFill>
                    <a:effectLst/>
                    <a:uLnTx/>
                    <a:uFillTx/>
                    <a:latin typeface="Arial" panose="020B0604020202020204" pitchFamily="34" charset="0"/>
                    <a:cs typeface="Arial" panose="020B0604020202020204" pitchFamily="34" charset="0"/>
                  </a:rPr>
                  <a:t>Footer</a:t>
                </a:r>
              </a:p>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chemeClr val="bg1"/>
                    </a:solidFill>
                    <a:effectLst/>
                    <a:uLnTx/>
                    <a:uFillTx/>
                    <a:latin typeface="Arial" panose="020B0604020202020204" pitchFamily="34" charset="0"/>
                    <a:cs typeface="Arial" panose="020B0604020202020204" pitchFamily="34" charset="0"/>
                  </a:rPr>
                  <a:t>R77 G77 B77</a:t>
                </a:r>
              </a:p>
            </p:txBody>
          </p:sp>
          <p:sp>
            <p:nvSpPr>
              <p:cNvPr id="220" name="Rectangle 219">
                <a:extLst>
                  <a:ext uri="{FF2B5EF4-FFF2-40B4-BE49-F238E27FC236}">
                    <a16:creationId xmlns:a16="http://schemas.microsoft.com/office/drawing/2014/main" id="{A598AE6E-F458-4B9F-98BB-46F56347A16A}"/>
                  </a:ext>
                </a:extLst>
              </p:cNvPr>
              <p:cNvSpPr/>
              <p:nvPr userDrawn="1"/>
            </p:nvSpPr>
            <p:spPr>
              <a:xfrm>
                <a:off x="34441" y="3711632"/>
                <a:ext cx="777240" cy="347472"/>
              </a:xfrm>
              <a:prstGeom prst="rect">
                <a:avLst/>
              </a:prstGeom>
              <a:solidFill>
                <a:schemeClr val="bg2"/>
              </a:solidFill>
              <a:ln w="3175"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chemeClr val="bg1"/>
                    </a:solidFill>
                    <a:effectLst/>
                    <a:uLnTx/>
                    <a:uFillTx/>
                    <a:latin typeface="Arial" panose="020B0604020202020204" pitchFamily="34" charset="0"/>
                    <a:cs typeface="Arial" panose="020B0604020202020204" pitchFamily="34" charset="0"/>
                  </a:rPr>
                  <a:t>Subtitle</a:t>
                </a:r>
              </a:p>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chemeClr val="bg1"/>
                    </a:solidFill>
                    <a:effectLst/>
                    <a:uLnTx/>
                    <a:uFillTx/>
                    <a:latin typeface="Arial" panose="020B0604020202020204" pitchFamily="34" charset="0"/>
                    <a:cs typeface="Arial" panose="020B0604020202020204" pitchFamily="34" charset="0"/>
                  </a:rPr>
                  <a:t>R64 G126 B182</a:t>
                </a:r>
              </a:p>
            </p:txBody>
          </p:sp>
          <p:sp>
            <p:nvSpPr>
              <p:cNvPr id="221" name="Rectangle 220">
                <a:extLst>
                  <a:ext uri="{FF2B5EF4-FFF2-40B4-BE49-F238E27FC236}">
                    <a16:creationId xmlns:a16="http://schemas.microsoft.com/office/drawing/2014/main" id="{5E9861C7-191D-4F08-A304-7AAFBDC05BAC}"/>
                  </a:ext>
                </a:extLst>
              </p:cNvPr>
              <p:cNvSpPr/>
              <p:nvPr userDrawn="1"/>
            </p:nvSpPr>
            <p:spPr>
              <a:xfrm>
                <a:off x="34442" y="3321046"/>
                <a:ext cx="777240" cy="347472"/>
              </a:xfrm>
              <a:prstGeom prst="rect">
                <a:avLst/>
              </a:prstGeom>
              <a:solidFill>
                <a:schemeClr val="tx2"/>
              </a:solidFill>
              <a:ln w="3175" cap="flat" cmpd="sng" algn="ctr">
                <a:no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chemeClr val="bg1"/>
                    </a:solidFill>
                    <a:effectLst/>
                    <a:uLnTx/>
                    <a:uFillTx/>
                    <a:latin typeface="Arial" panose="020B0604020202020204" pitchFamily="34" charset="0"/>
                    <a:cs typeface="Arial" panose="020B0604020202020204" pitchFamily="34" charset="0"/>
                  </a:rPr>
                  <a:t>Divider</a:t>
                </a:r>
              </a:p>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chemeClr val="bg1"/>
                    </a:solidFill>
                    <a:effectLst/>
                    <a:uLnTx/>
                    <a:uFillTx/>
                    <a:latin typeface="Arial" panose="020B0604020202020204" pitchFamily="34" charset="0"/>
                    <a:cs typeface="Arial" panose="020B0604020202020204" pitchFamily="34" charset="0"/>
                  </a:rPr>
                  <a:t>R15 G53 B87</a:t>
                </a:r>
              </a:p>
            </p:txBody>
          </p:sp>
          <p:sp>
            <p:nvSpPr>
              <p:cNvPr id="222" name="TextBox 221">
                <a:extLst>
                  <a:ext uri="{FF2B5EF4-FFF2-40B4-BE49-F238E27FC236}">
                    <a16:creationId xmlns:a16="http://schemas.microsoft.com/office/drawing/2014/main" id="{C00B8084-2A13-409D-B9C4-AD40F330F03E}"/>
                  </a:ext>
                </a:extLst>
              </p:cNvPr>
              <p:cNvSpPr txBox="1"/>
              <p:nvPr userDrawn="1"/>
            </p:nvSpPr>
            <p:spPr>
              <a:xfrm>
                <a:off x="57837" y="2713071"/>
                <a:ext cx="730450" cy="200055"/>
              </a:xfrm>
              <a:prstGeom prst="rect">
                <a:avLst/>
              </a:prstGeom>
              <a:noFill/>
            </p:spPr>
            <p:txBody>
              <a:bodyPr wrap="square" rtlCol="0" anchor="b" anchorCtr="0">
                <a:spAutoFit/>
              </a:bodyP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0" i="0" u="none" strike="noStrike" kern="0" cap="all" spc="0" normalizeH="0" baseline="0" noProof="0">
                    <a:ln>
                      <a:noFill/>
                    </a:ln>
                    <a:solidFill>
                      <a:srgbClr val="4D4D4D"/>
                    </a:solidFill>
                    <a:effectLst/>
                    <a:uLnTx/>
                    <a:uFillTx/>
                    <a:latin typeface="Arial" panose="020B0604020202020204" pitchFamily="34" charset="0"/>
                    <a:cs typeface="Arial" panose="020B0604020202020204" pitchFamily="34" charset="0"/>
                  </a:rPr>
                  <a:t>fonts</a:t>
                </a:r>
              </a:p>
            </p:txBody>
          </p:sp>
          <p:sp>
            <p:nvSpPr>
              <p:cNvPr id="223" name="Rectangle 222">
                <a:extLst>
                  <a:ext uri="{FF2B5EF4-FFF2-40B4-BE49-F238E27FC236}">
                    <a16:creationId xmlns:a16="http://schemas.microsoft.com/office/drawing/2014/main" id="{1C985926-E781-441E-9C5D-2700F43D140C}"/>
                  </a:ext>
                </a:extLst>
              </p:cNvPr>
              <p:cNvSpPr/>
              <p:nvPr userDrawn="1"/>
            </p:nvSpPr>
            <p:spPr>
              <a:xfrm>
                <a:off x="34442" y="2930460"/>
                <a:ext cx="777240" cy="347472"/>
              </a:xfrm>
              <a:prstGeom prst="rect">
                <a:avLst/>
              </a:prstGeom>
              <a:solidFill>
                <a:schemeClr val="tx1"/>
              </a:solidFill>
              <a:ln w="3175" cap="flat" cmpd="sng" algn="ctr">
                <a:no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Primary</a:t>
                </a:r>
              </a:p>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R17 G17 B17</a:t>
                </a:r>
                <a:endParaRPr kumimoji="0" lang="en-US" sz="44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grpSp>
      </p:grpSp>
      <p:sp>
        <p:nvSpPr>
          <p:cNvPr id="48" name="TextBox 47">
            <a:extLst>
              <a:ext uri="{FF2B5EF4-FFF2-40B4-BE49-F238E27FC236}">
                <a16:creationId xmlns:a16="http://schemas.microsoft.com/office/drawing/2014/main" id="{DDD332CC-9BAD-4EEC-8905-306856C2E298}"/>
              </a:ext>
            </a:extLst>
          </p:cNvPr>
          <p:cNvSpPr txBox="1"/>
          <p:nvPr userDrawn="1"/>
        </p:nvSpPr>
        <p:spPr>
          <a:xfrm>
            <a:off x="9619622" y="62229"/>
            <a:ext cx="3011732" cy="205697"/>
          </a:xfrm>
          <a:prstGeom prst="rect">
            <a:avLst/>
          </a:prstGeom>
          <a:noFill/>
        </p:spPr>
        <p:txBody>
          <a:bodyPr wrap="square" lIns="0" rIns="0">
            <a:spAutoFit/>
          </a:bodyPr>
          <a:lstStyle/>
          <a:p>
            <a:pPr marL="0" marR="0" algn="l">
              <a:lnSpc>
                <a:spcPct val="115000"/>
              </a:lnSpc>
              <a:spcBef>
                <a:spcPts val="0"/>
              </a:spcBef>
              <a:spcAft>
                <a:spcPts val="0"/>
              </a:spcAft>
            </a:pPr>
            <a:r>
              <a:rPr kumimoji="0" lang="en-CA" sz="700" b="1" i="0" u="none" strike="noStrike" kern="0" cap="all" spc="0" normalizeH="0" baseline="0">
                <a:ln>
                  <a:noFill/>
                </a:ln>
                <a:solidFill>
                  <a:srgbClr val="4D4D4D"/>
                </a:solidFill>
                <a:effectLst/>
                <a:uLnTx/>
                <a:uFillTx/>
                <a:latin typeface="Arial" panose="020B0604020202020204" pitchFamily="34" charset="0"/>
                <a:ea typeface="+mn-ea"/>
                <a:cs typeface="Arial" panose="020B0604020202020204" pitchFamily="34" charset="0"/>
              </a:rPr>
              <a:t>BAM</a:t>
            </a:r>
            <a:r>
              <a:rPr kumimoji="0" lang="en-CA" sz="700" b="1" i="0" u="none" strike="noStrike" kern="0" cap="all" spc="0" normalizeH="0" baseline="0">
                <a:ln>
                  <a:noFill/>
                </a:ln>
                <a:solidFill>
                  <a:srgbClr val="4D4D4D"/>
                </a:solidFill>
                <a:effectLst/>
                <a:uLnTx/>
                <a:uFillTx/>
                <a:latin typeface="Arial" panose="020B0604020202020204" pitchFamily="34" charset="0"/>
                <a:ea typeface="+mn-ea"/>
                <a:cs typeface="Times New Roman" panose="02020603050405020304" pitchFamily="18" charset="0"/>
              </a:rPr>
              <a:t> rgb </a:t>
            </a:r>
            <a:r>
              <a:rPr kumimoji="0" lang="en-CA" sz="700" b="1" i="0" u="none" strike="noStrike" kern="0" cap="all" spc="0" normalizeH="0" baseline="0">
                <a:ln>
                  <a:noFill/>
                </a:ln>
                <a:solidFill>
                  <a:srgbClr val="4D4D4D"/>
                </a:solidFill>
                <a:effectLst/>
                <a:uLnTx/>
                <a:uFillTx/>
                <a:latin typeface="Arial" panose="020B0604020202020204" pitchFamily="34" charset="0"/>
                <a:ea typeface="+mn-ea"/>
                <a:cs typeface="Arial" panose="020B0604020202020204" pitchFamily="34" charset="0"/>
              </a:rPr>
              <a:t>Monochromatic Scales</a:t>
            </a:r>
            <a:endParaRPr kumimoji="0" lang="en-US" sz="700" b="1" i="0" u="none" strike="noStrike" kern="0" cap="all" spc="0" normalizeH="0" baseline="0">
              <a:ln>
                <a:noFill/>
              </a:ln>
              <a:solidFill>
                <a:srgbClr val="4D4D4D"/>
              </a:solidFill>
              <a:effectLst/>
              <a:uLnTx/>
              <a:uFillTx/>
              <a:latin typeface="Arial" panose="020B0604020202020204" pitchFamily="34" charset="0"/>
              <a:ea typeface="+mn-ea"/>
              <a:cs typeface="Arial" panose="020B0604020202020204" pitchFamily="34" charset="0"/>
            </a:endParaRPr>
          </a:p>
        </p:txBody>
      </p:sp>
      <p:sp>
        <p:nvSpPr>
          <p:cNvPr id="49" name="TextBox 48">
            <a:extLst>
              <a:ext uri="{FF2B5EF4-FFF2-40B4-BE49-F238E27FC236}">
                <a16:creationId xmlns:a16="http://schemas.microsoft.com/office/drawing/2014/main" id="{022719F7-2CB4-4EDF-9C43-2C3FD70CFB9D}"/>
              </a:ext>
            </a:extLst>
          </p:cNvPr>
          <p:cNvSpPr txBox="1"/>
          <p:nvPr userDrawn="1"/>
        </p:nvSpPr>
        <p:spPr>
          <a:xfrm>
            <a:off x="9619622" y="2423022"/>
            <a:ext cx="3011732" cy="205697"/>
          </a:xfrm>
          <a:prstGeom prst="rect">
            <a:avLst/>
          </a:prstGeom>
          <a:noFill/>
        </p:spPr>
        <p:txBody>
          <a:bodyPr wrap="square" lIns="0" rIns="0">
            <a:spAutoFit/>
          </a:bodyPr>
          <a:lstStyle>
            <a:defPPr>
              <a:defRPr lang="en-US"/>
            </a:defPPr>
            <a:lvl1pPr marR="0">
              <a:lnSpc>
                <a:spcPct val="115000"/>
              </a:lnSpc>
              <a:spcBef>
                <a:spcPts val="0"/>
              </a:spcBef>
              <a:spcAft>
                <a:spcPts val="0"/>
              </a:spcAft>
              <a:defRPr kumimoji="0" sz="700" b="1" i="0" u="none" strike="noStrike" kern="0" cap="all" spc="0" normalizeH="0" baseline="0">
                <a:ln>
                  <a:noFill/>
                </a:ln>
                <a:solidFill>
                  <a:srgbClr val="4D4D4D"/>
                </a:solidFill>
                <a:effectLst/>
                <a:uLnTx/>
                <a:uFillTx/>
                <a:latin typeface="Arial" panose="020B0604020202020204" pitchFamily="34" charset="0"/>
                <a:cs typeface="Arial" panose="020B0604020202020204" pitchFamily="34" charset="0"/>
              </a:defRPr>
            </a:lvl1pPr>
          </a:lstStyle>
          <a:p>
            <a:pPr lvl="0"/>
            <a:r>
              <a:rPr lang="en-CA" sz="700"/>
              <a:t>Business group RGB Monochromatic Scale</a:t>
            </a:r>
            <a:endParaRPr lang="en-US" sz="700"/>
          </a:p>
        </p:txBody>
      </p:sp>
    </p:spTree>
    <p:extLst>
      <p:ext uri="{BB962C8B-B14F-4D97-AF65-F5344CB8AC3E}">
        <p14:creationId xmlns:p14="http://schemas.microsoft.com/office/powerpoint/2010/main" val="1931908068"/>
      </p:ext>
    </p:extLst>
  </p:cSld>
  <p:clrMap bg1="lt1" tx1="dk1" bg2="lt2" tx2="dk2" accent1="accent1" accent2="accent2" accent3="accent3" accent4="accent4" accent5="accent5" accent6="accent6" hlink="hlink" folHlink="folHlink"/>
  <p:sldLayoutIdLst>
    <p:sldLayoutId id="2147484082" r:id="rId1"/>
    <p:sldLayoutId id="2147484068" r:id="rId2"/>
    <p:sldLayoutId id="2147484014" r:id="rId3"/>
    <p:sldLayoutId id="2147484015" r:id="rId4"/>
    <p:sldLayoutId id="2147484016" r:id="rId5"/>
    <p:sldLayoutId id="2147484017" r:id="rId6"/>
    <p:sldLayoutId id="2147484019" r:id="rId7"/>
    <p:sldLayoutId id="2147484020" r:id="rId8"/>
    <p:sldLayoutId id="2147484021" r:id="rId9"/>
    <p:sldLayoutId id="2147484022" r:id="rId10"/>
    <p:sldLayoutId id="2147484023" r:id="rId11"/>
    <p:sldLayoutId id="2147484024" r:id="rId12"/>
    <p:sldLayoutId id="2147484025" r:id="rId13"/>
    <p:sldLayoutId id="2147484027" r:id="rId14"/>
    <p:sldLayoutId id="2147484018" r:id="rId15"/>
  </p:sldLayoutIdLst>
  <p:hf hdr="0" dt="0"/>
  <p:txStyles>
    <p:titleStyle>
      <a:lvl1pPr algn="l" defTabSz="914270" rtl="0" eaLnBrk="1" latinLnBrk="0" hangingPunct="1">
        <a:spcBef>
          <a:spcPct val="0"/>
        </a:spcBef>
        <a:buNone/>
        <a:defRPr sz="1800" b="1" kern="1200">
          <a:solidFill>
            <a:srgbClr val="111111"/>
          </a:solidFill>
          <a:latin typeface="+mj-lt"/>
          <a:ea typeface="+mj-ea"/>
          <a:cs typeface="+mj-cs"/>
        </a:defRPr>
      </a:lvl1pPr>
    </p:titleStyle>
    <p:bodyStyle>
      <a:lvl1pPr marL="285743" indent="-285743" algn="l" defTabSz="914270" rtl="0" eaLnBrk="1" latinLnBrk="0" hangingPunct="1">
        <a:spcBef>
          <a:spcPct val="20000"/>
        </a:spcBef>
        <a:buFont typeface="Arial" pitchFamily="34" charset="0"/>
        <a:buChar char="•"/>
        <a:defRPr sz="1600" kern="1200">
          <a:solidFill>
            <a:srgbClr val="111111"/>
          </a:solidFill>
          <a:latin typeface="+mn-lt"/>
          <a:ea typeface="+mn-ea"/>
          <a:cs typeface="+mn-cs"/>
        </a:defRPr>
      </a:lvl1pPr>
      <a:lvl2pPr marL="743035" indent="-285743" algn="l" defTabSz="914270" rtl="0" eaLnBrk="1" latinLnBrk="0" hangingPunct="1">
        <a:spcBef>
          <a:spcPct val="20000"/>
        </a:spcBef>
        <a:buFont typeface="Arial" panose="020B0604020202020204" pitchFamily="34" charset="0"/>
        <a:buChar char="‒"/>
        <a:defRPr sz="1600" kern="1200">
          <a:solidFill>
            <a:srgbClr val="111111"/>
          </a:solidFill>
          <a:latin typeface="+mn-lt"/>
          <a:ea typeface="+mn-ea"/>
          <a:cs typeface="+mn-cs"/>
        </a:defRPr>
      </a:lvl2pPr>
      <a:lvl3pPr marL="1200014" indent="-285743" algn="l" defTabSz="914270" rtl="0" eaLnBrk="1" latinLnBrk="0" hangingPunct="1">
        <a:spcBef>
          <a:spcPct val="20000"/>
        </a:spcBef>
        <a:buFont typeface="Arial" pitchFamily="34" charset="0"/>
        <a:buChar char="•"/>
        <a:defRPr sz="1600" kern="1200">
          <a:solidFill>
            <a:srgbClr val="111111"/>
          </a:solidFill>
          <a:latin typeface="+mn-lt"/>
          <a:ea typeface="+mn-ea"/>
          <a:cs typeface="+mn-cs"/>
        </a:defRPr>
      </a:lvl3pPr>
      <a:lvl4pPr marL="1657148" indent="-285743" algn="l" defTabSz="914270" rtl="0" eaLnBrk="1" latinLnBrk="0" hangingPunct="1">
        <a:spcBef>
          <a:spcPct val="20000"/>
        </a:spcBef>
        <a:buFont typeface="Arial" pitchFamily="34" charset="0"/>
        <a:buChar char="‒"/>
        <a:defRPr sz="1600" kern="1200">
          <a:solidFill>
            <a:srgbClr val="111111"/>
          </a:solidFill>
          <a:latin typeface="+mn-lt"/>
          <a:ea typeface="+mn-ea"/>
          <a:cs typeface="+mn-cs"/>
        </a:defRPr>
      </a:lvl4pPr>
      <a:lvl5pPr marL="2057108" indent="-228567" algn="l" defTabSz="914270" rtl="0" eaLnBrk="1" latinLnBrk="0" hangingPunct="1">
        <a:spcBef>
          <a:spcPct val="20000"/>
        </a:spcBef>
        <a:buFont typeface="Arial" pitchFamily="34" charset="0"/>
        <a:buNone/>
        <a:defRPr sz="1600" kern="1200">
          <a:solidFill>
            <a:schemeClr val="tx1">
              <a:lumMod val="75000"/>
              <a:lumOff val="25000"/>
            </a:schemeClr>
          </a:solidFill>
          <a:latin typeface="+mn-lt"/>
          <a:ea typeface="+mn-ea"/>
          <a:cs typeface="+mn-cs"/>
        </a:defRPr>
      </a:lvl5pPr>
      <a:lvl6pPr marL="2514243" indent="-228567" algn="l" defTabSz="91427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79" indent="-228567" algn="l" defTabSz="91427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13" indent="-228567" algn="l" defTabSz="91427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49" indent="-228567" algn="l" defTabSz="91427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70" rtl="0" eaLnBrk="1" latinLnBrk="0" hangingPunct="1">
        <a:defRPr sz="1800" kern="1200">
          <a:solidFill>
            <a:schemeClr val="tx1"/>
          </a:solidFill>
          <a:latin typeface="+mn-lt"/>
          <a:ea typeface="+mn-ea"/>
          <a:cs typeface="+mn-cs"/>
        </a:defRPr>
      </a:lvl1pPr>
      <a:lvl2pPr marL="457135" algn="l" defTabSz="914270" rtl="0" eaLnBrk="1" latinLnBrk="0" hangingPunct="1">
        <a:defRPr sz="1800" kern="1200">
          <a:solidFill>
            <a:schemeClr val="tx1"/>
          </a:solidFill>
          <a:latin typeface="+mn-lt"/>
          <a:ea typeface="+mn-ea"/>
          <a:cs typeface="+mn-cs"/>
        </a:defRPr>
      </a:lvl2pPr>
      <a:lvl3pPr marL="914270" algn="l" defTabSz="914270" rtl="0" eaLnBrk="1" latinLnBrk="0" hangingPunct="1">
        <a:defRPr sz="1800" kern="1200">
          <a:solidFill>
            <a:schemeClr val="tx1"/>
          </a:solidFill>
          <a:latin typeface="+mn-lt"/>
          <a:ea typeface="+mn-ea"/>
          <a:cs typeface="+mn-cs"/>
        </a:defRPr>
      </a:lvl3pPr>
      <a:lvl4pPr marL="1371406" algn="l" defTabSz="914270" rtl="0" eaLnBrk="1" latinLnBrk="0" hangingPunct="1">
        <a:defRPr sz="1800" kern="1200">
          <a:solidFill>
            <a:schemeClr val="tx1"/>
          </a:solidFill>
          <a:latin typeface="+mn-lt"/>
          <a:ea typeface="+mn-ea"/>
          <a:cs typeface="+mn-cs"/>
        </a:defRPr>
      </a:lvl4pPr>
      <a:lvl5pPr marL="1828541" algn="l" defTabSz="914270" rtl="0" eaLnBrk="1" latinLnBrk="0" hangingPunct="1">
        <a:defRPr sz="1800" kern="1200">
          <a:solidFill>
            <a:schemeClr val="tx1"/>
          </a:solidFill>
          <a:latin typeface="+mn-lt"/>
          <a:ea typeface="+mn-ea"/>
          <a:cs typeface="+mn-cs"/>
        </a:defRPr>
      </a:lvl5pPr>
      <a:lvl6pPr marL="2285676" algn="l" defTabSz="914270" rtl="0" eaLnBrk="1" latinLnBrk="0" hangingPunct="1">
        <a:defRPr sz="1800" kern="1200">
          <a:solidFill>
            <a:schemeClr val="tx1"/>
          </a:solidFill>
          <a:latin typeface="+mn-lt"/>
          <a:ea typeface="+mn-ea"/>
          <a:cs typeface="+mn-cs"/>
        </a:defRPr>
      </a:lvl6pPr>
      <a:lvl7pPr marL="2742811" algn="l" defTabSz="914270" rtl="0" eaLnBrk="1" latinLnBrk="0" hangingPunct="1">
        <a:defRPr sz="1800" kern="1200">
          <a:solidFill>
            <a:schemeClr val="tx1"/>
          </a:solidFill>
          <a:latin typeface="+mn-lt"/>
          <a:ea typeface="+mn-ea"/>
          <a:cs typeface="+mn-cs"/>
        </a:defRPr>
      </a:lvl7pPr>
      <a:lvl8pPr marL="3199946" algn="l" defTabSz="914270" rtl="0" eaLnBrk="1" latinLnBrk="0" hangingPunct="1">
        <a:defRPr sz="1800" kern="1200">
          <a:solidFill>
            <a:schemeClr val="tx1"/>
          </a:solidFill>
          <a:latin typeface="+mn-lt"/>
          <a:ea typeface="+mn-ea"/>
          <a:cs typeface="+mn-cs"/>
        </a:defRPr>
      </a:lvl8pPr>
      <a:lvl9pPr marL="3657080" algn="l" defTabSz="91427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guide id="3" pos="5496" userDrawn="1">
          <p15:clr>
            <a:srgbClr val="F26B43"/>
          </p15:clr>
        </p15:guide>
        <p15:guide id="4" pos="264"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67" name="Group 166">
            <a:extLst>
              <a:ext uri="{FF2B5EF4-FFF2-40B4-BE49-F238E27FC236}">
                <a16:creationId xmlns:a16="http://schemas.microsoft.com/office/drawing/2014/main" id="{56EF8CBC-7508-4600-8966-806A96B6FC61}"/>
              </a:ext>
            </a:extLst>
          </p:cNvPr>
          <p:cNvGrpSpPr/>
          <p:nvPr userDrawn="1"/>
        </p:nvGrpSpPr>
        <p:grpSpPr>
          <a:xfrm>
            <a:off x="9296845" y="2669062"/>
            <a:ext cx="1423443" cy="1925424"/>
            <a:chOff x="10745228" y="3230940"/>
            <a:chExt cx="1423442" cy="1925424"/>
          </a:xfrm>
        </p:grpSpPr>
        <p:sp>
          <p:nvSpPr>
            <p:cNvPr id="177" name="Rectangle 176">
              <a:extLst>
                <a:ext uri="{FF2B5EF4-FFF2-40B4-BE49-F238E27FC236}">
                  <a16:creationId xmlns:a16="http://schemas.microsoft.com/office/drawing/2014/main" id="{1B8EA821-0E79-416D-96C1-E6920B9A3528}"/>
                </a:ext>
              </a:extLst>
            </p:cNvPr>
            <p:cNvSpPr/>
            <p:nvPr userDrawn="1"/>
          </p:nvSpPr>
          <p:spPr>
            <a:xfrm>
              <a:off x="11068329" y="4808892"/>
              <a:ext cx="777240" cy="347472"/>
            </a:xfrm>
            <a:prstGeom prst="rect">
              <a:avLst/>
            </a:prstGeom>
            <a:solidFill>
              <a:srgbClr val="AD9DEB"/>
            </a:solidFill>
            <a:ln w="635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R173 G157 B235</a:t>
              </a:r>
            </a:p>
          </p:txBody>
        </p:sp>
        <p:sp>
          <p:nvSpPr>
            <p:cNvPr id="178" name="Rectangle 177">
              <a:extLst>
                <a:ext uri="{FF2B5EF4-FFF2-40B4-BE49-F238E27FC236}">
                  <a16:creationId xmlns:a16="http://schemas.microsoft.com/office/drawing/2014/main" id="{1E55FADB-009A-4A46-BA36-6AB8460E0830}"/>
                </a:ext>
              </a:extLst>
            </p:cNvPr>
            <p:cNvSpPr/>
            <p:nvPr userDrawn="1"/>
          </p:nvSpPr>
          <p:spPr>
            <a:xfrm>
              <a:off x="11068329" y="4468752"/>
              <a:ext cx="777240" cy="347472"/>
            </a:xfrm>
            <a:prstGeom prst="rect">
              <a:avLst/>
            </a:prstGeom>
            <a:solidFill>
              <a:srgbClr val="8853CF"/>
            </a:solidFill>
            <a:ln w="635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R136 G83 B207</a:t>
              </a:r>
            </a:p>
          </p:txBody>
        </p:sp>
        <p:sp>
          <p:nvSpPr>
            <p:cNvPr id="179" name="Rectangle 178">
              <a:extLst>
                <a:ext uri="{FF2B5EF4-FFF2-40B4-BE49-F238E27FC236}">
                  <a16:creationId xmlns:a16="http://schemas.microsoft.com/office/drawing/2014/main" id="{6E05580D-0223-4882-A2C4-3206192CFB14}"/>
                </a:ext>
              </a:extLst>
            </p:cNvPr>
            <p:cNvSpPr/>
            <p:nvPr userDrawn="1"/>
          </p:nvSpPr>
          <p:spPr>
            <a:xfrm>
              <a:off x="11068329" y="4128611"/>
              <a:ext cx="777240" cy="347472"/>
            </a:xfrm>
            <a:prstGeom prst="rect">
              <a:avLst/>
            </a:prstGeom>
            <a:solidFill>
              <a:srgbClr val="721394"/>
            </a:solidFill>
            <a:ln w="254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rgbClr val="FFFFFF"/>
                  </a:solidFill>
                  <a:effectLst/>
                  <a:uLnTx/>
                  <a:uFillTx/>
                  <a:latin typeface="Arial" panose="020B0604020202020204" pitchFamily="34" charset="0"/>
                  <a:cs typeface="Arial" panose="020B0604020202020204" pitchFamily="34" charset="0"/>
                </a:rPr>
                <a:t>R114 G19 B148</a:t>
              </a:r>
            </a:p>
          </p:txBody>
        </p:sp>
        <p:sp>
          <p:nvSpPr>
            <p:cNvPr id="180" name="Rectangle 179">
              <a:extLst>
                <a:ext uri="{FF2B5EF4-FFF2-40B4-BE49-F238E27FC236}">
                  <a16:creationId xmlns:a16="http://schemas.microsoft.com/office/drawing/2014/main" id="{70B5DE1E-E7F6-449D-98B1-C64A8F0632B8}"/>
                </a:ext>
              </a:extLst>
            </p:cNvPr>
            <p:cNvSpPr/>
            <p:nvPr userDrawn="1"/>
          </p:nvSpPr>
          <p:spPr>
            <a:xfrm>
              <a:off x="11068329" y="3788470"/>
              <a:ext cx="777240" cy="347472"/>
            </a:xfrm>
            <a:prstGeom prst="rect">
              <a:avLst/>
            </a:prstGeom>
            <a:solidFill>
              <a:srgbClr val="3E0C45"/>
            </a:solidFill>
            <a:ln w="254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rgbClr val="FFFFFF"/>
                  </a:solidFill>
                  <a:effectLst/>
                  <a:uLnTx/>
                  <a:uFillTx/>
                  <a:latin typeface="Arial" panose="020B0604020202020204" pitchFamily="34" charset="0"/>
                  <a:cs typeface="Arial" panose="020B0604020202020204" pitchFamily="34" charset="0"/>
                </a:rPr>
                <a:t>R62 G12 B69</a:t>
              </a:r>
            </a:p>
          </p:txBody>
        </p:sp>
        <p:sp>
          <p:nvSpPr>
            <p:cNvPr id="181" name="TextBox 180">
              <a:extLst>
                <a:ext uri="{FF2B5EF4-FFF2-40B4-BE49-F238E27FC236}">
                  <a16:creationId xmlns:a16="http://schemas.microsoft.com/office/drawing/2014/main" id="{04982DFF-1086-4E40-960C-34686F8C1D65}"/>
                </a:ext>
              </a:extLst>
            </p:cNvPr>
            <p:cNvSpPr txBox="1"/>
            <p:nvPr userDrawn="1"/>
          </p:nvSpPr>
          <p:spPr>
            <a:xfrm>
              <a:off x="10745228" y="3230940"/>
              <a:ext cx="1423442" cy="200055"/>
            </a:xfrm>
            <a:prstGeom prst="rect">
              <a:avLst/>
            </a:prstGeom>
            <a:noFill/>
          </p:spPr>
          <p:txBody>
            <a:bodyPr wrap="square" rtlCol="0" anchor="b" anchorCtr="0">
              <a:spAutoFit/>
            </a:bodyP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0" i="0" u="none" strike="noStrike" kern="0" cap="all" spc="0" normalizeH="0" baseline="0" noProof="0">
                  <a:ln>
                    <a:noFill/>
                  </a:ln>
                  <a:solidFill>
                    <a:srgbClr val="4D4D4D"/>
                  </a:solidFill>
                  <a:effectLst/>
                  <a:uLnTx/>
                  <a:uFillTx/>
                  <a:latin typeface="Arial" panose="020B0604020202020204" pitchFamily="34" charset="0"/>
                  <a:cs typeface="Arial" panose="020B0604020202020204" pitchFamily="34" charset="0"/>
                </a:rPr>
                <a:t>Infrastructure</a:t>
              </a:r>
            </a:p>
          </p:txBody>
        </p:sp>
        <p:sp>
          <p:nvSpPr>
            <p:cNvPr id="182" name="Rectangle 181">
              <a:extLst>
                <a:ext uri="{FF2B5EF4-FFF2-40B4-BE49-F238E27FC236}">
                  <a16:creationId xmlns:a16="http://schemas.microsoft.com/office/drawing/2014/main" id="{A52A87A9-10B1-4F60-BDF8-3B93AF92AFBE}"/>
                </a:ext>
              </a:extLst>
            </p:cNvPr>
            <p:cNvSpPr/>
            <p:nvPr userDrawn="1"/>
          </p:nvSpPr>
          <p:spPr>
            <a:xfrm>
              <a:off x="11068329" y="3448329"/>
              <a:ext cx="777240" cy="347472"/>
            </a:xfrm>
            <a:prstGeom prst="rect">
              <a:avLst/>
            </a:prstGeom>
            <a:solidFill>
              <a:srgbClr val="5F2167"/>
            </a:solidFill>
            <a:ln w="254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R95 G33 B103</a:t>
              </a:r>
            </a:p>
          </p:txBody>
        </p:sp>
      </p:grpSp>
      <p:sp>
        <p:nvSpPr>
          <p:cNvPr id="8" name="Rectangle 7"/>
          <p:cNvSpPr/>
          <p:nvPr/>
        </p:nvSpPr>
        <p:spPr>
          <a:xfrm>
            <a:off x="8549640" y="6455664"/>
            <a:ext cx="594360" cy="24688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400" b="1">
              <a:ln>
                <a:solidFill>
                  <a:srgbClr val="FFFFFF"/>
                </a:solidFill>
              </a:ln>
              <a:solidFill>
                <a:srgbClr val="FFFFFF"/>
              </a:solidFill>
            </a:endParaRPr>
          </a:p>
        </p:txBody>
      </p:sp>
      <p:sp>
        <p:nvSpPr>
          <p:cNvPr id="3" name="Text Placeholder 2"/>
          <p:cNvSpPr>
            <a:spLocks noGrp="1"/>
          </p:cNvSpPr>
          <p:nvPr>
            <p:ph type="body" idx="1"/>
          </p:nvPr>
        </p:nvSpPr>
        <p:spPr>
          <a:xfrm>
            <a:off x="320676" y="1188721"/>
            <a:ext cx="8415339" cy="4994593"/>
          </a:xfrm>
          <a:prstGeom prst="rect">
            <a:avLst/>
          </a:prstGeom>
        </p:spPr>
        <p:txBody>
          <a:bodyPr vert="horz" lIns="91429" tIns="45714" rIns="91429" bIns="45714"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itle Placeholder 1"/>
          <p:cNvSpPr>
            <a:spLocks noGrp="1"/>
          </p:cNvSpPr>
          <p:nvPr>
            <p:ph type="title"/>
          </p:nvPr>
        </p:nvSpPr>
        <p:spPr>
          <a:xfrm>
            <a:off x="320677" y="219457"/>
            <a:ext cx="7558547" cy="356347"/>
          </a:xfrm>
          <a:prstGeom prst="rect">
            <a:avLst/>
          </a:prstGeom>
        </p:spPr>
        <p:txBody>
          <a:bodyPr vert="horz" lIns="91407" tIns="0" rIns="91407" bIns="45704" rtlCol="0" anchor="ctr" anchorCtr="0">
            <a:normAutofit/>
          </a:bodyPr>
          <a:lstStyle/>
          <a:p>
            <a:r>
              <a:rPr lang="en-US"/>
              <a:t>Click to edit Master title style</a:t>
            </a:r>
          </a:p>
        </p:txBody>
      </p:sp>
      <p:sp>
        <p:nvSpPr>
          <p:cNvPr id="21" name="TextBox 20"/>
          <p:cNvSpPr txBox="1"/>
          <p:nvPr/>
        </p:nvSpPr>
        <p:spPr>
          <a:xfrm>
            <a:off x="8413529" y="6457243"/>
            <a:ext cx="456625" cy="246199"/>
          </a:xfrm>
          <a:prstGeom prst="rect">
            <a:avLst/>
          </a:prstGeom>
          <a:noFill/>
        </p:spPr>
        <p:txBody>
          <a:bodyPr lIns="91418" tIns="45709" rIns="91418" bIns="45709">
            <a:spAutoFit/>
          </a:bodyPr>
          <a:lstStyle/>
          <a:p>
            <a:pPr algn="r" fontAlgn="base">
              <a:spcBef>
                <a:spcPct val="0"/>
              </a:spcBef>
              <a:spcAft>
                <a:spcPct val="0"/>
              </a:spcAft>
              <a:defRPr/>
            </a:pPr>
            <a:fld id="{8FEFE55B-85C4-4BC4-88C1-C59EB6D90C86}" type="slidenum">
              <a:rPr lang="en-CA" sz="1000" b="1">
                <a:solidFill>
                  <a:srgbClr val="FFFFFF"/>
                </a:solidFill>
              </a:rPr>
              <a:pPr algn="r" fontAlgn="base">
                <a:spcBef>
                  <a:spcPct val="0"/>
                </a:spcBef>
                <a:spcAft>
                  <a:spcPct val="0"/>
                </a:spcAft>
                <a:defRPr/>
              </a:pPr>
              <a:t>‹#›</a:t>
            </a:fld>
            <a:endParaRPr lang="en-CA" sz="1000" b="1">
              <a:solidFill>
                <a:srgbClr val="FFFFFF"/>
              </a:solidFill>
            </a:endParaRPr>
          </a:p>
        </p:txBody>
      </p:sp>
      <p:cxnSp>
        <p:nvCxnSpPr>
          <p:cNvPr id="12" name="Straight Connector 11"/>
          <p:cNvCxnSpPr/>
          <p:nvPr/>
        </p:nvCxnSpPr>
        <p:spPr>
          <a:xfrm>
            <a:off x="412121" y="678336"/>
            <a:ext cx="485001" cy="0"/>
          </a:xfrm>
          <a:prstGeom prst="line">
            <a:avLst/>
          </a:prstGeom>
          <a:ln w="50800" cmpd="sng">
            <a:solidFill>
              <a:schemeClr val="accent6"/>
            </a:solidFill>
            <a:miter lim="800000"/>
          </a:ln>
          <a:effectLst/>
        </p:spPr>
        <p:style>
          <a:lnRef idx="2">
            <a:schemeClr val="accent1"/>
          </a:lnRef>
          <a:fillRef idx="0">
            <a:schemeClr val="accent1"/>
          </a:fillRef>
          <a:effectRef idx="1">
            <a:schemeClr val="accent1"/>
          </a:effectRef>
          <a:fontRef idx="minor">
            <a:schemeClr val="tx1"/>
          </a:fontRef>
        </p:style>
      </p:cxnSp>
      <p:pic>
        <p:nvPicPr>
          <p:cNvPr id="60" name="Picture 59" descr="A picture containing computer, sitting, monitor, dark&#10;&#10;Description automatically generated">
            <a:extLst>
              <a:ext uri="{FF2B5EF4-FFF2-40B4-BE49-F238E27FC236}">
                <a16:creationId xmlns:a16="http://schemas.microsoft.com/office/drawing/2014/main" id="{E759ACC6-9A1E-4F16-B3FE-74C639D9A8FD}"/>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8067482" y="339148"/>
            <a:ext cx="732085" cy="109728"/>
          </a:xfrm>
          <a:prstGeom prst="rect">
            <a:avLst/>
          </a:prstGeom>
        </p:spPr>
      </p:pic>
      <p:grpSp>
        <p:nvGrpSpPr>
          <p:cNvPr id="164" name="Group 163">
            <a:extLst>
              <a:ext uri="{FF2B5EF4-FFF2-40B4-BE49-F238E27FC236}">
                <a16:creationId xmlns:a16="http://schemas.microsoft.com/office/drawing/2014/main" id="{75DD8BBB-54F5-41C1-9DF0-65137A230A93}"/>
              </a:ext>
            </a:extLst>
          </p:cNvPr>
          <p:cNvGrpSpPr/>
          <p:nvPr userDrawn="1"/>
        </p:nvGrpSpPr>
        <p:grpSpPr>
          <a:xfrm>
            <a:off x="10430673" y="290814"/>
            <a:ext cx="1423443" cy="1921875"/>
            <a:chOff x="10745228" y="169952"/>
            <a:chExt cx="1423442" cy="1921875"/>
          </a:xfrm>
        </p:grpSpPr>
        <p:sp>
          <p:nvSpPr>
            <p:cNvPr id="195" name="Rectangle 194">
              <a:extLst>
                <a:ext uri="{FF2B5EF4-FFF2-40B4-BE49-F238E27FC236}">
                  <a16:creationId xmlns:a16="http://schemas.microsoft.com/office/drawing/2014/main" id="{37F8B59C-7AE1-4D15-B490-EF3E1EF22E95}"/>
                </a:ext>
              </a:extLst>
            </p:cNvPr>
            <p:cNvSpPr/>
            <p:nvPr userDrawn="1"/>
          </p:nvSpPr>
          <p:spPr>
            <a:xfrm>
              <a:off x="11068329" y="1744355"/>
              <a:ext cx="777240" cy="347472"/>
            </a:xfrm>
            <a:prstGeom prst="rect">
              <a:avLst/>
            </a:prstGeom>
            <a:solidFill>
              <a:srgbClr val="D4CECE"/>
            </a:solidFill>
            <a:ln w="635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R212 G206 B206</a:t>
              </a:r>
            </a:p>
          </p:txBody>
        </p:sp>
        <p:sp>
          <p:nvSpPr>
            <p:cNvPr id="196" name="Rectangle 195">
              <a:extLst>
                <a:ext uri="{FF2B5EF4-FFF2-40B4-BE49-F238E27FC236}">
                  <a16:creationId xmlns:a16="http://schemas.microsoft.com/office/drawing/2014/main" id="{A393C49A-423E-41A1-8E43-5573622DF009}"/>
                </a:ext>
              </a:extLst>
            </p:cNvPr>
            <p:cNvSpPr/>
            <p:nvPr userDrawn="1"/>
          </p:nvSpPr>
          <p:spPr>
            <a:xfrm>
              <a:off x="11068329" y="1405102"/>
              <a:ext cx="777240" cy="347472"/>
            </a:xfrm>
            <a:prstGeom prst="rect">
              <a:avLst/>
            </a:prstGeom>
            <a:solidFill>
              <a:srgbClr val="BBBBBB"/>
            </a:solidFill>
            <a:ln w="635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R187 G187 B187</a:t>
              </a:r>
            </a:p>
          </p:txBody>
        </p:sp>
        <p:sp>
          <p:nvSpPr>
            <p:cNvPr id="197" name="Rectangle 196">
              <a:extLst>
                <a:ext uri="{FF2B5EF4-FFF2-40B4-BE49-F238E27FC236}">
                  <a16:creationId xmlns:a16="http://schemas.microsoft.com/office/drawing/2014/main" id="{81158A2B-122F-4B25-ABCB-4840CC3F605D}"/>
                </a:ext>
              </a:extLst>
            </p:cNvPr>
            <p:cNvSpPr/>
            <p:nvPr userDrawn="1"/>
          </p:nvSpPr>
          <p:spPr>
            <a:xfrm>
              <a:off x="11068329" y="1065848"/>
              <a:ext cx="777240" cy="347472"/>
            </a:xfrm>
            <a:prstGeom prst="rect">
              <a:avLst/>
            </a:prstGeom>
            <a:solidFill>
              <a:srgbClr val="848383"/>
            </a:solidFill>
            <a:ln w="254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rgbClr val="FFFFFF"/>
                  </a:solidFill>
                  <a:effectLst/>
                  <a:uLnTx/>
                  <a:uFillTx/>
                  <a:latin typeface="Arial" panose="020B0604020202020204" pitchFamily="34" charset="0"/>
                  <a:cs typeface="Arial" panose="020B0604020202020204" pitchFamily="34" charset="0"/>
                </a:rPr>
                <a:t>R132 G131 B131</a:t>
              </a:r>
            </a:p>
          </p:txBody>
        </p:sp>
        <p:sp>
          <p:nvSpPr>
            <p:cNvPr id="198" name="Rectangle 197">
              <a:extLst>
                <a:ext uri="{FF2B5EF4-FFF2-40B4-BE49-F238E27FC236}">
                  <a16:creationId xmlns:a16="http://schemas.microsoft.com/office/drawing/2014/main" id="{C9D01483-0761-44AA-A526-6915341D2723}"/>
                </a:ext>
              </a:extLst>
            </p:cNvPr>
            <p:cNvSpPr/>
            <p:nvPr userDrawn="1"/>
          </p:nvSpPr>
          <p:spPr>
            <a:xfrm>
              <a:off x="11068329" y="726594"/>
              <a:ext cx="777240" cy="347472"/>
            </a:xfrm>
            <a:prstGeom prst="rect">
              <a:avLst/>
            </a:prstGeom>
            <a:solidFill>
              <a:srgbClr val="2E2E2E"/>
            </a:solidFill>
            <a:ln w="127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chemeClr val="bg1"/>
                  </a:solidFill>
                  <a:effectLst/>
                  <a:uLnTx/>
                  <a:uFillTx/>
                  <a:latin typeface="Arial" panose="020B0604020202020204" pitchFamily="34" charset="0"/>
                  <a:cs typeface="Arial" panose="020B0604020202020204" pitchFamily="34" charset="0"/>
                </a:rPr>
                <a:t>R46 G46 B46</a:t>
              </a:r>
            </a:p>
          </p:txBody>
        </p:sp>
        <p:sp>
          <p:nvSpPr>
            <p:cNvPr id="199" name="TextBox 198">
              <a:extLst>
                <a:ext uri="{FF2B5EF4-FFF2-40B4-BE49-F238E27FC236}">
                  <a16:creationId xmlns:a16="http://schemas.microsoft.com/office/drawing/2014/main" id="{36D1A8BB-D818-4FD5-B0DB-5E46BC5904F9}"/>
                </a:ext>
              </a:extLst>
            </p:cNvPr>
            <p:cNvSpPr txBox="1"/>
            <p:nvPr userDrawn="1"/>
          </p:nvSpPr>
          <p:spPr>
            <a:xfrm>
              <a:off x="10745228" y="169952"/>
              <a:ext cx="1423442" cy="200055"/>
            </a:xfrm>
            <a:prstGeom prst="rect">
              <a:avLst/>
            </a:prstGeom>
            <a:noFill/>
          </p:spPr>
          <p:txBody>
            <a:bodyPr wrap="square" rtlCol="0" anchor="b" anchorCtr="0">
              <a:spAutoFit/>
            </a:bodyP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0" i="0" u="none" strike="noStrike" kern="0" cap="all" spc="0" normalizeH="0" baseline="0" noProof="0">
                  <a:ln>
                    <a:noFill/>
                  </a:ln>
                  <a:solidFill>
                    <a:srgbClr val="4D4D4D"/>
                  </a:solidFill>
                  <a:effectLst/>
                  <a:uLnTx/>
                  <a:uFillTx/>
                  <a:latin typeface="Arial" panose="020B0604020202020204" pitchFamily="34" charset="0"/>
                  <a:cs typeface="Arial" panose="020B0604020202020204" pitchFamily="34" charset="0"/>
                </a:rPr>
                <a:t>Gray</a:t>
              </a:r>
            </a:p>
          </p:txBody>
        </p:sp>
        <p:sp>
          <p:nvSpPr>
            <p:cNvPr id="200" name="Rectangle 199">
              <a:extLst>
                <a:ext uri="{FF2B5EF4-FFF2-40B4-BE49-F238E27FC236}">
                  <a16:creationId xmlns:a16="http://schemas.microsoft.com/office/drawing/2014/main" id="{6D0B45FE-4E56-4E08-A86C-4268C5E3B4C9}"/>
                </a:ext>
              </a:extLst>
            </p:cNvPr>
            <p:cNvSpPr/>
            <p:nvPr userDrawn="1"/>
          </p:nvSpPr>
          <p:spPr>
            <a:xfrm>
              <a:off x="11068329" y="387340"/>
              <a:ext cx="777240" cy="347472"/>
            </a:xfrm>
            <a:prstGeom prst="rect">
              <a:avLst/>
            </a:prstGeom>
            <a:solidFill>
              <a:srgbClr val="4D4D4D"/>
            </a:solidFill>
            <a:ln w="254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R77 G77 B77</a:t>
              </a:r>
            </a:p>
          </p:txBody>
        </p:sp>
      </p:grpSp>
      <p:grpSp>
        <p:nvGrpSpPr>
          <p:cNvPr id="165" name="Group 164">
            <a:extLst>
              <a:ext uri="{FF2B5EF4-FFF2-40B4-BE49-F238E27FC236}">
                <a16:creationId xmlns:a16="http://schemas.microsoft.com/office/drawing/2014/main" id="{028A9F35-4FA3-4C1F-9045-5D1B28C1ECBA}"/>
              </a:ext>
            </a:extLst>
          </p:cNvPr>
          <p:cNvGrpSpPr/>
          <p:nvPr userDrawn="1"/>
        </p:nvGrpSpPr>
        <p:grpSpPr>
          <a:xfrm>
            <a:off x="11531013" y="290814"/>
            <a:ext cx="1423443" cy="1921875"/>
            <a:chOff x="12202156" y="169952"/>
            <a:chExt cx="1423442" cy="1921875"/>
          </a:xfrm>
        </p:grpSpPr>
        <p:sp>
          <p:nvSpPr>
            <p:cNvPr id="189" name="Rectangle 188">
              <a:extLst>
                <a:ext uri="{FF2B5EF4-FFF2-40B4-BE49-F238E27FC236}">
                  <a16:creationId xmlns:a16="http://schemas.microsoft.com/office/drawing/2014/main" id="{C76CB17B-0A2D-48E8-90E4-8EFF7BB23777}"/>
                </a:ext>
              </a:extLst>
            </p:cNvPr>
            <p:cNvSpPr/>
            <p:nvPr userDrawn="1"/>
          </p:nvSpPr>
          <p:spPr>
            <a:xfrm>
              <a:off x="12525257" y="1744355"/>
              <a:ext cx="777240" cy="347472"/>
            </a:xfrm>
            <a:prstGeom prst="rect">
              <a:avLst/>
            </a:prstGeom>
            <a:solidFill>
              <a:srgbClr val="FBC082"/>
            </a:solidFill>
            <a:ln w="635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R251 G192 B130</a:t>
              </a:r>
            </a:p>
          </p:txBody>
        </p:sp>
        <p:sp>
          <p:nvSpPr>
            <p:cNvPr id="190" name="Rectangle 189">
              <a:extLst>
                <a:ext uri="{FF2B5EF4-FFF2-40B4-BE49-F238E27FC236}">
                  <a16:creationId xmlns:a16="http://schemas.microsoft.com/office/drawing/2014/main" id="{2E8C0D15-AEC2-49A1-B40D-4F2B0A5729BB}"/>
                </a:ext>
              </a:extLst>
            </p:cNvPr>
            <p:cNvSpPr/>
            <p:nvPr userDrawn="1"/>
          </p:nvSpPr>
          <p:spPr>
            <a:xfrm>
              <a:off x="12525257" y="1405102"/>
              <a:ext cx="777240" cy="347472"/>
            </a:xfrm>
            <a:prstGeom prst="rect">
              <a:avLst/>
            </a:prstGeom>
            <a:solidFill>
              <a:srgbClr val="FFA70F"/>
            </a:solidFill>
            <a:ln w="635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R255 G167 B15</a:t>
              </a:r>
            </a:p>
          </p:txBody>
        </p:sp>
        <p:sp>
          <p:nvSpPr>
            <p:cNvPr id="191" name="Rectangle 190">
              <a:extLst>
                <a:ext uri="{FF2B5EF4-FFF2-40B4-BE49-F238E27FC236}">
                  <a16:creationId xmlns:a16="http://schemas.microsoft.com/office/drawing/2014/main" id="{A02BE78A-8A57-406E-BA39-7E052DF7C589}"/>
                </a:ext>
              </a:extLst>
            </p:cNvPr>
            <p:cNvSpPr/>
            <p:nvPr userDrawn="1"/>
          </p:nvSpPr>
          <p:spPr>
            <a:xfrm>
              <a:off x="12525257" y="1065848"/>
              <a:ext cx="777240" cy="347472"/>
            </a:xfrm>
            <a:prstGeom prst="rect">
              <a:avLst/>
            </a:prstGeom>
            <a:solidFill>
              <a:srgbClr val="B05902"/>
            </a:solidFill>
            <a:ln w="25400" cap="flat" cmpd="sng" algn="ctr">
              <a:noFill/>
              <a:prstDash val="solid"/>
            </a:ln>
            <a:effectLst/>
          </p:spPr>
          <p:txBody>
            <a:bodyPr lIns="0" rIns="0" rtlCol="0" anchor="ctr"/>
            <a:lstStyle/>
            <a:p>
              <a:pPr marR="0" lvl="0" indent="0" algn="ctr" defTabSz="914378" fontAlgn="auto">
                <a:lnSpc>
                  <a:spcPct val="100000"/>
                </a:lnSpc>
                <a:spcBef>
                  <a:spcPts val="0"/>
                </a:spcBef>
                <a:spcAft>
                  <a:spcPts val="0"/>
                </a:spcAft>
                <a:buClrTx/>
                <a:buSzTx/>
                <a:buFontTx/>
                <a:buNone/>
                <a:tabLst/>
              </a:pPr>
              <a:r>
                <a:rPr kumimoji="0" lang="en-US" sz="7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R176 G89 B2</a:t>
              </a:r>
            </a:p>
          </p:txBody>
        </p:sp>
        <p:sp>
          <p:nvSpPr>
            <p:cNvPr id="192" name="Rectangle 191">
              <a:extLst>
                <a:ext uri="{FF2B5EF4-FFF2-40B4-BE49-F238E27FC236}">
                  <a16:creationId xmlns:a16="http://schemas.microsoft.com/office/drawing/2014/main" id="{87206023-48EA-4252-B794-A3F9D323680C}"/>
                </a:ext>
              </a:extLst>
            </p:cNvPr>
            <p:cNvSpPr/>
            <p:nvPr userDrawn="1"/>
          </p:nvSpPr>
          <p:spPr>
            <a:xfrm>
              <a:off x="12525257" y="726594"/>
              <a:ext cx="777240" cy="347472"/>
            </a:xfrm>
            <a:prstGeom prst="rect">
              <a:avLst/>
            </a:prstGeom>
            <a:solidFill>
              <a:srgbClr val="7A4001"/>
            </a:solidFill>
            <a:ln w="127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chemeClr val="bg1"/>
                  </a:solidFill>
                  <a:effectLst/>
                  <a:uLnTx/>
                  <a:uFillTx/>
                  <a:latin typeface="Arial" panose="020B0604020202020204" pitchFamily="34" charset="0"/>
                  <a:cs typeface="Arial" panose="020B0604020202020204" pitchFamily="34" charset="0"/>
                </a:rPr>
                <a:t>R122 G64 B1</a:t>
              </a:r>
            </a:p>
          </p:txBody>
        </p:sp>
        <p:sp>
          <p:nvSpPr>
            <p:cNvPr id="193" name="TextBox 192">
              <a:extLst>
                <a:ext uri="{FF2B5EF4-FFF2-40B4-BE49-F238E27FC236}">
                  <a16:creationId xmlns:a16="http://schemas.microsoft.com/office/drawing/2014/main" id="{D79BFB44-607B-4A52-BCA4-09E3482AF736}"/>
                </a:ext>
              </a:extLst>
            </p:cNvPr>
            <p:cNvSpPr txBox="1"/>
            <p:nvPr userDrawn="1"/>
          </p:nvSpPr>
          <p:spPr>
            <a:xfrm>
              <a:off x="12202156" y="169952"/>
              <a:ext cx="1423442" cy="200055"/>
            </a:xfrm>
            <a:prstGeom prst="rect">
              <a:avLst/>
            </a:prstGeom>
            <a:noFill/>
          </p:spPr>
          <p:txBody>
            <a:bodyPr wrap="square" rtlCol="0" anchor="b" anchorCtr="0">
              <a:spAutoFit/>
            </a:bodyP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0" i="0" u="none" strike="noStrike" kern="0" cap="all" spc="0" normalizeH="0" baseline="0" noProof="0">
                  <a:ln>
                    <a:noFill/>
                  </a:ln>
                  <a:solidFill>
                    <a:srgbClr val="4D4D4D"/>
                  </a:solidFill>
                  <a:effectLst/>
                  <a:uLnTx/>
                  <a:uFillTx/>
                  <a:latin typeface="Arial" panose="020B0604020202020204" pitchFamily="34" charset="0"/>
                  <a:cs typeface="Arial" panose="020B0604020202020204" pitchFamily="34" charset="0"/>
                </a:rPr>
                <a:t>BAM Orange</a:t>
              </a:r>
            </a:p>
          </p:txBody>
        </p:sp>
        <p:sp>
          <p:nvSpPr>
            <p:cNvPr id="194" name="Rectangle 193">
              <a:extLst>
                <a:ext uri="{FF2B5EF4-FFF2-40B4-BE49-F238E27FC236}">
                  <a16:creationId xmlns:a16="http://schemas.microsoft.com/office/drawing/2014/main" id="{06DA92E1-583C-49C5-A642-47C12D6D62F5}"/>
                </a:ext>
              </a:extLst>
            </p:cNvPr>
            <p:cNvSpPr/>
            <p:nvPr userDrawn="1"/>
          </p:nvSpPr>
          <p:spPr>
            <a:xfrm>
              <a:off x="12525257" y="387340"/>
              <a:ext cx="777240" cy="347472"/>
            </a:xfrm>
            <a:prstGeom prst="rect">
              <a:avLst/>
            </a:prstGeom>
            <a:solidFill>
              <a:srgbClr val="FF8200"/>
            </a:solidFill>
            <a:ln w="254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R255 G130 B0</a:t>
              </a:r>
            </a:p>
          </p:txBody>
        </p:sp>
      </p:grpSp>
      <p:grpSp>
        <p:nvGrpSpPr>
          <p:cNvPr id="166" name="Group 165">
            <a:extLst>
              <a:ext uri="{FF2B5EF4-FFF2-40B4-BE49-F238E27FC236}">
                <a16:creationId xmlns:a16="http://schemas.microsoft.com/office/drawing/2014/main" id="{EF715054-499F-472A-9EFB-82CF2DF620E0}"/>
              </a:ext>
            </a:extLst>
          </p:cNvPr>
          <p:cNvGrpSpPr/>
          <p:nvPr userDrawn="1"/>
        </p:nvGrpSpPr>
        <p:grpSpPr>
          <a:xfrm>
            <a:off x="9296845" y="290812"/>
            <a:ext cx="1423443" cy="1921876"/>
            <a:chOff x="9288300" y="169951"/>
            <a:chExt cx="1423442" cy="1921876"/>
          </a:xfrm>
        </p:grpSpPr>
        <p:sp>
          <p:nvSpPr>
            <p:cNvPr id="183" name="Rectangle 182">
              <a:extLst>
                <a:ext uri="{FF2B5EF4-FFF2-40B4-BE49-F238E27FC236}">
                  <a16:creationId xmlns:a16="http://schemas.microsoft.com/office/drawing/2014/main" id="{23DBE675-13D2-4CEE-92DB-653B4404ECC0}"/>
                </a:ext>
              </a:extLst>
            </p:cNvPr>
            <p:cNvSpPr/>
            <p:nvPr userDrawn="1"/>
          </p:nvSpPr>
          <p:spPr>
            <a:xfrm>
              <a:off x="9611401" y="1744355"/>
              <a:ext cx="777240" cy="347472"/>
            </a:xfrm>
            <a:prstGeom prst="rect">
              <a:avLst/>
            </a:prstGeom>
            <a:solidFill>
              <a:srgbClr val="4497C7"/>
            </a:solidFill>
            <a:ln w="635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R68 G151 B199</a:t>
              </a:r>
            </a:p>
          </p:txBody>
        </p:sp>
        <p:sp>
          <p:nvSpPr>
            <p:cNvPr id="184" name="Rectangle 183">
              <a:extLst>
                <a:ext uri="{FF2B5EF4-FFF2-40B4-BE49-F238E27FC236}">
                  <a16:creationId xmlns:a16="http://schemas.microsoft.com/office/drawing/2014/main" id="{C1ECFF1D-F14E-463B-AC69-F476D1CC67E6}"/>
                </a:ext>
              </a:extLst>
            </p:cNvPr>
            <p:cNvSpPr/>
            <p:nvPr userDrawn="1"/>
          </p:nvSpPr>
          <p:spPr>
            <a:xfrm>
              <a:off x="9611401" y="1405102"/>
              <a:ext cx="777240" cy="347472"/>
            </a:xfrm>
            <a:prstGeom prst="rect">
              <a:avLst/>
            </a:prstGeom>
            <a:solidFill>
              <a:srgbClr val="1E7FBC"/>
            </a:solidFill>
            <a:ln w="635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R30 G127 B188</a:t>
              </a:r>
            </a:p>
          </p:txBody>
        </p:sp>
        <p:sp>
          <p:nvSpPr>
            <p:cNvPr id="185" name="Rectangle 184">
              <a:extLst>
                <a:ext uri="{FF2B5EF4-FFF2-40B4-BE49-F238E27FC236}">
                  <a16:creationId xmlns:a16="http://schemas.microsoft.com/office/drawing/2014/main" id="{F1E0172D-2EBB-4847-BECE-43B120AAAF85}"/>
                </a:ext>
              </a:extLst>
            </p:cNvPr>
            <p:cNvSpPr/>
            <p:nvPr userDrawn="1"/>
          </p:nvSpPr>
          <p:spPr>
            <a:xfrm>
              <a:off x="9611400" y="1065848"/>
              <a:ext cx="777240" cy="347472"/>
            </a:xfrm>
            <a:prstGeom prst="rect">
              <a:avLst/>
            </a:prstGeom>
            <a:solidFill>
              <a:srgbClr val="015C96"/>
            </a:solidFill>
            <a:ln w="254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rgbClr val="FFFFFF"/>
                  </a:solidFill>
                  <a:effectLst/>
                  <a:uLnTx/>
                  <a:uFillTx/>
                  <a:latin typeface="Arial" panose="020B0604020202020204" pitchFamily="34" charset="0"/>
                  <a:cs typeface="Arial" panose="020B0604020202020204" pitchFamily="34" charset="0"/>
                </a:rPr>
                <a:t>R1 G92 B150</a:t>
              </a:r>
            </a:p>
          </p:txBody>
        </p:sp>
        <p:sp>
          <p:nvSpPr>
            <p:cNvPr id="186" name="Rectangle 185">
              <a:extLst>
                <a:ext uri="{FF2B5EF4-FFF2-40B4-BE49-F238E27FC236}">
                  <a16:creationId xmlns:a16="http://schemas.microsoft.com/office/drawing/2014/main" id="{65CCCAB2-F14B-40D8-B6C3-6BEFE38CF360}"/>
                </a:ext>
              </a:extLst>
            </p:cNvPr>
            <p:cNvSpPr/>
            <p:nvPr userDrawn="1"/>
          </p:nvSpPr>
          <p:spPr>
            <a:xfrm>
              <a:off x="9611401" y="726594"/>
              <a:ext cx="777240" cy="347472"/>
            </a:xfrm>
            <a:prstGeom prst="rect">
              <a:avLst/>
            </a:prstGeom>
            <a:solidFill>
              <a:srgbClr val="234C7A"/>
            </a:solidFill>
            <a:ln w="254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chemeClr val="bg1"/>
                  </a:solidFill>
                  <a:effectLst/>
                  <a:uLnTx/>
                  <a:uFillTx/>
                  <a:latin typeface="Arial" panose="020B0604020202020204" pitchFamily="34" charset="0"/>
                  <a:cs typeface="Arial" panose="020B0604020202020204" pitchFamily="34" charset="0"/>
                </a:rPr>
                <a:t>R35 G76 B122</a:t>
              </a:r>
            </a:p>
          </p:txBody>
        </p:sp>
        <p:sp>
          <p:nvSpPr>
            <p:cNvPr id="187" name="TextBox 186">
              <a:extLst>
                <a:ext uri="{FF2B5EF4-FFF2-40B4-BE49-F238E27FC236}">
                  <a16:creationId xmlns:a16="http://schemas.microsoft.com/office/drawing/2014/main" id="{5ABBA8DD-0630-402E-967B-785E409C663D}"/>
                </a:ext>
              </a:extLst>
            </p:cNvPr>
            <p:cNvSpPr txBox="1"/>
            <p:nvPr userDrawn="1"/>
          </p:nvSpPr>
          <p:spPr>
            <a:xfrm>
              <a:off x="9288300" y="169951"/>
              <a:ext cx="1423442" cy="200055"/>
            </a:xfrm>
            <a:prstGeom prst="rect">
              <a:avLst/>
            </a:prstGeom>
            <a:noFill/>
          </p:spPr>
          <p:txBody>
            <a:bodyPr wrap="square" rtlCol="0" anchor="b" anchorCtr="0">
              <a:spAutoFit/>
            </a:bodyP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0" i="0" u="none" strike="noStrike" kern="0" cap="all" spc="0" normalizeH="0" baseline="0" noProof="0">
                  <a:ln>
                    <a:noFill/>
                  </a:ln>
                  <a:solidFill>
                    <a:srgbClr val="4D4D4D"/>
                  </a:solidFill>
                  <a:effectLst/>
                  <a:uLnTx/>
                  <a:uFillTx/>
                  <a:latin typeface="Arial" panose="020B0604020202020204" pitchFamily="34" charset="0"/>
                  <a:cs typeface="Arial" panose="020B0604020202020204" pitchFamily="34" charset="0"/>
                </a:rPr>
                <a:t>Brookfield blue</a:t>
              </a:r>
            </a:p>
          </p:txBody>
        </p:sp>
        <p:sp>
          <p:nvSpPr>
            <p:cNvPr id="188" name="Rectangle 187">
              <a:extLst>
                <a:ext uri="{FF2B5EF4-FFF2-40B4-BE49-F238E27FC236}">
                  <a16:creationId xmlns:a16="http://schemas.microsoft.com/office/drawing/2014/main" id="{D0E48FFC-FF41-4A87-A84B-8DCDA499C104}"/>
                </a:ext>
              </a:extLst>
            </p:cNvPr>
            <p:cNvSpPr/>
            <p:nvPr userDrawn="1"/>
          </p:nvSpPr>
          <p:spPr>
            <a:xfrm>
              <a:off x="9611401" y="387340"/>
              <a:ext cx="777240" cy="347472"/>
            </a:xfrm>
            <a:prstGeom prst="rect">
              <a:avLst/>
            </a:prstGeom>
            <a:solidFill>
              <a:srgbClr val="0F3557"/>
            </a:solidFill>
            <a:ln w="254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R15 G53 B87</a:t>
              </a:r>
            </a:p>
          </p:txBody>
        </p:sp>
      </p:grpSp>
      <p:grpSp>
        <p:nvGrpSpPr>
          <p:cNvPr id="213" name="Group 212">
            <a:extLst>
              <a:ext uri="{FF2B5EF4-FFF2-40B4-BE49-F238E27FC236}">
                <a16:creationId xmlns:a16="http://schemas.microsoft.com/office/drawing/2014/main" id="{597165BB-7008-4306-B951-628D667CE809}"/>
              </a:ext>
            </a:extLst>
          </p:cNvPr>
          <p:cNvGrpSpPr/>
          <p:nvPr userDrawn="1"/>
        </p:nvGrpSpPr>
        <p:grpSpPr>
          <a:xfrm>
            <a:off x="-1222272" y="290812"/>
            <a:ext cx="1069453" cy="2486737"/>
            <a:chOff x="-1247910" y="290812"/>
            <a:chExt cx="1069453" cy="2486737"/>
          </a:xfrm>
        </p:grpSpPr>
        <p:grpSp>
          <p:nvGrpSpPr>
            <p:cNvPr id="214" name="Group 213">
              <a:extLst>
                <a:ext uri="{FF2B5EF4-FFF2-40B4-BE49-F238E27FC236}">
                  <a16:creationId xmlns:a16="http://schemas.microsoft.com/office/drawing/2014/main" id="{42AFEFFD-637D-4B89-B786-B00536B3A69B}"/>
                </a:ext>
              </a:extLst>
            </p:cNvPr>
            <p:cNvGrpSpPr/>
            <p:nvPr userDrawn="1"/>
          </p:nvGrpSpPr>
          <p:grpSpPr>
            <a:xfrm>
              <a:off x="-1247910" y="2212688"/>
              <a:ext cx="1069453" cy="564861"/>
              <a:chOff x="-1247910" y="2713071"/>
              <a:chExt cx="1069453" cy="564861"/>
            </a:xfrm>
          </p:grpSpPr>
          <p:sp>
            <p:nvSpPr>
              <p:cNvPr id="221" name="TextBox 220">
                <a:extLst>
                  <a:ext uri="{FF2B5EF4-FFF2-40B4-BE49-F238E27FC236}">
                    <a16:creationId xmlns:a16="http://schemas.microsoft.com/office/drawing/2014/main" id="{346FFF69-4F0F-49D5-B8AA-3308DA3CF900}"/>
                  </a:ext>
                </a:extLst>
              </p:cNvPr>
              <p:cNvSpPr txBox="1"/>
              <p:nvPr userDrawn="1"/>
            </p:nvSpPr>
            <p:spPr>
              <a:xfrm>
                <a:off x="-1247910" y="2713071"/>
                <a:ext cx="1069453" cy="200055"/>
              </a:xfrm>
              <a:prstGeom prst="rect">
                <a:avLst/>
              </a:prstGeom>
              <a:noFill/>
            </p:spPr>
            <p:txBody>
              <a:bodyPr wrap="square" rtlCol="0" anchor="b" anchorCtr="0">
                <a:spAutoFit/>
              </a:bodyP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0" i="0" u="none" strike="noStrike" kern="0" cap="all" spc="0" normalizeH="0" baseline="0" noProof="0">
                    <a:ln>
                      <a:noFill/>
                    </a:ln>
                    <a:solidFill>
                      <a:srgbClr val="4D4D4D"/>
                    </a:solidFill>
                    <a:effectLst/>
                    <a:uLnTx/>
                    <a:uFillTx/>
                    <a:latin typeface="Arial" panose="020B0604020202020204" pitchFamily="34" charset="0"/>
                    <a:cs typeface="Arial" panose="020B0604020202020204" pitchFamily="34" charset="0"/>
                  </a:rPr>
                  <a:t>Horizontal LINE</a:t>
                </a:r>
              </a:p>
            </p:txBody>
          </p:sp>
          <p:sp>
            <p:nvSpPr>
              <p:cNvPr id="222" name="Rectangle 221">
                <a:extLst>
                  <a:ext uri="{FF2B5EF4-FFF2-40B4-BE49-F238E27FC236}">
                    <a16:creationId xmlns:a16="http://schemas.microsoft.com/office/drawing/2014/main" id="{2137B9EB-8A55-4A82-91CA-1308726A0A76}"/>
                  </a:ext>
                </a:extLst>
              </p:cNvPr>
              <p:cNvSpPr/>
              <p:nvPr userDrawn="1"/>
            </p:nvSpPr>
            <p:spPr>
              <a:xfrm>
                <a:off x="-1101804" y="2930460"/>
                <a:ext cx="777240" cy="347472"/>
              </a:xfrm>
              <a:prstGeom prst="rect">
                <a:avLst/>
              </a:prstGeom>
              <a:solidFill>
                <a:schemeClr val="accent6"/>
              </a:solidFill>
              <a:ln w="25400"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Infrastructure</a:t>
                </a: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FFFFFF"/>
                    </a:solidFill>
                    <a:effectLst/>
                    <a:uLnTx/>
                    <a:uFillTx/>
                    <a:latin typeface="Arial" panose="020B0604020202020204" pitchFamily="34" charset="0"/>
                    <a:cs typeface="Arial" panose="020B0604020202020204" pitchFamily="34" charset="0"/>
                  </a:rPr>
                  <a:t>R95 G33 B103</a:t>
                </a:r>
              </a:p>
            </p:txBody>
          </p:sp>
        </p:grpSp>
        <p:grpSp>
          <p:nvGrpSpPr>
            <p:cNvPr id="215" name="Group 214">
              <a:extLst>
                <a:ext uri="{FF2B5EF4-FFF2-40B4-BE49-F238E27FC236}">
                  <a16:creationId xmlns:a16="http://schemas.microsoft.com/office/drawing/2014/main" id="{65DE0314-A303-4428-8082-28EE13B80630}"/>
                </a:ext>
              </a:extLst>
            </p:cNvPr>
            <p:cNvGrpSpPr/>
            <p:nvPr userDrawn="1"/>
          </p:nvGrpSpPr>
          <p:grpSpPr>
            <a:xfrm>
              <a:off x="-1101806" y="290812"/>
              <a:ext cx="777241" cy="1736619"/>
              <a:chOff x="34441" y="2713071"/>
              <a:chExt cx="777241" cy="1736619"/>
            </a:xfrm>
          </p:grpSpPr>
          <p:sp>
            <p:nvSpPr>
              <p:cNvPr id="216" name="Rectangle 215">
                <a:extLst>
                  <a:ext uri="{FF2B5EF4-FFF2-40B4-BE49-F238E27FC236}">
                    <a16:creationId xmlns:a16="http://schemas.microsoft.com/office/drawing/2014/main" id="{FA0B4BE8-EEEF-419F-BC43-EE34379A89E3}"/>
                  </a:ext>
                </a:extLst>
              </p:cNvPr>
              <p:cNvSpPr/>
              <p:nvPr userDrawn="1"/>
            </p:nvSpPr>
            <p:spPr>
              <a:xfrm>
                <a:off x="34442" y="4102218"/>
                <a:ext cx="777240" cy="347472"/>
              </a:xfrm>
              <a:prstGeom prst="rect">
                <a:avLst/>
              </a:prstGeom>
              <a:solidFill>
                <a:srgbClr val="4D4D4D"/>
              </a:solidFill>
              <a:ln w="3175"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chemeClr val="bg1"/>
                    </a:solidFill>
                    <a:effectLst/>
                    <a:uLnTx/>
                    <a:uFillTx/>
                    <a:latin typeface="Arial" panose="020B0604020202020204" pitchFamily="34" charset="0"/>
                    <a:cs typeface="Arial" panose="020B0604020202020204" pitchFamily="34" charset="0"/>
                  </a:rPr>
                  <a:t>Footer</a:t>
                </a:r>
              </a:p>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chemeClr val="bg1"/>
                    </a:solidFill>
                    <a:effectLst/>
                    <a:uLnTx/>
                    <a:uFillTx/>
                    <a:latin typeface="Arial" panose="020B0604020202020204" pitchFamily="34" charset="0"/>
                    <a:cs typeface="Arial" panose="020B0604020202020204" pitchFamily="34" charset="0"/>
                  </a:rPr>
                  <a:t>R77 G77 B77</a:t>
                </a:r>
              </a:p>
            </p:txBody>
          </p:sp>
          <p:sp>
            <p:nvSpPr>
              <p:cNvPr id="217" name="Rectangle 216">
                <a:extLst>
                  <a:ext uri="{FF2B5EF4-FFF2-40B4-BE49-F238E27FC236}">
                    <a16:creationId xmlns:a16="http://schemas.microsoft.com/office/drawing/2014/main" id="{47CB71E9-96F7-43E7-AFFF-9D3B674AA59F}"/>
                  </a:ext>
                </a:extLst>
              </p:cNvPr>
              <p:cNvSpPr/>
              <p:nvPr userDrawn="1"/>
            </p:nvSpPr>
            <p:spPr>
              <a:xfrm>
                <a:off x="34441" y="3711632"/>
                <a:ext cx="777240" cy="347472"/>
              </a:xfrm>
              <a:prstGeom prst="rect">
                <a:avLst/>
              </a:prstGeom>
              <a:solidFill>
                <a:schemeClr val="bg2"/>
              </a:solidFill>
              <a:ln w="3175" cap="flat" cmpd="sng" algn="ctr">
                <a:noFill/>
                <a:prstDash val="solid"/>
              </a:ln>
              <a:effectLst/>
            </p:spPr>
            <p:txBody>
              <a:bodyPr lIns="0" r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chemeClr val="bg1"/>
                    </a:solidFill>
                    <a:effectLst/>
                    <a:uLnTx/>
                    <a:uFillTx/>
                    <a:latin typeface="Arial" panose="020B0604020202020204" pitchFamily="34" charset="0"/>
                    <a:cs typeface="Arial" panose="020B0604020202020204" pitchFamily="34" charset="0"/>
                  </a:rPr>
                  <a:t>Subtitle</a:t>
                </a:r>
              </a:p>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chemeClr val="bg1"/>
                    </a:solidFill>
                    <a:effectLst/>
                    <a:uLnTx/>
                    <a:uFillTx/>
                    <a:latin typeface="Arial" panose="020B0604020202020204" pitchFamily="34" charset="0"/>
                    <a:cs typeface="Arial" panose="020B0604020202020204" pitchFamily="34" charset="0"/>
                  </a:rPr>
                  <a:t>R64 G126 B182</a:t>
                </a:r>
              </a:p>
            </p:txBody>
          </p:sp>
          <p:sp>
            <p:nvSpPr>
              <p:cNvPr id="218" name="Rectangle 217">
                <a:extLst>
                  <a:ext uri="{FF2B5EF4-FFF2-40B4-BE49-F238E27FC236}">
                    <a16:creationId xmlns:a16="http://schemas.microsoft.com/office/drawing/2014/main" id="{DC9BBB25-83E6-479A-8DF1-2EB986893837}"/>
                  </a:ext>
                </a:extLst>
              </p:cNvPr>
              <p:cNvSpPr/>
              <p:nvPr userDrawn="1"/>
            </p:nvSpPr>
            <p:spPr>
              <a:xfrm>
                <a:off x="34442" y="3321046"/>
                <a:ext cx="777240" cy="347472"/>
              </a:xfrm>
              <a:prstGeom prst="rect">
                <a:avLst/>
              </a:prstGeom>
              <a:solidFill>
                <a:schemeClr val="tx2"/>
              </a:solidFill>
              <a:ln w="3175" cap="flat" cmpd="sng" algn="ctr">
                <a:no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chemeClr val="bg1"/>
                    </a:solidFill>
                    <a:effectLst/>
                    <a:uLnTx/>
                    <a:uFillTx/>
                    <a:latin typeface="Arial" panose="020B0604020202020204" pitchFamily="34" charset="0"/>
                    <a:cs typeface="Arial" panose="020B0604020202020204" pitchFamily="34" charset="0"/>
                  </a:rPr>
                  <a:t>Divider</a:t>
                </a:r>
              </a:p>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20" normalizeH="0" baseline="0" noProof="0">
                    <a:ln>
                      <a:noFill/>
                    </a:ln>
                    <a:solidFill>
                      <a:schemeClr val="bg1"/>
                    </a:solidFill>
                    <a:effectLst/>
                    <a:uLnTx/>
                    <a:uFillTx/>
                    <a:latin typeface="Arial" panose="020B0604020202020204" pitchFamily="34" charset="0"/>
                    <a:cs typeface="Arial" panose="020B0604020202020204" pitchFamily="34" charset="0"/>
                  </a:rPr>
                  <a:t>R15 G53 B87</a:t>
                </a:r>
              </a:p>
            </p:txBody>
          </p:sp>
          <p:sp>
            <p:nvSpPr>
              <p:cNvPr id="219" name="TextBox 218">
                <a:extLst>
                  <a:ext uri="{FF2B5EF4-FFF2-40B4-BE49-F238E27FC236}">
                    <a16:creationId xmlns:a16="http://schemas.microsoft.com/office/drawing/2014/main" id="{3B112346-3943-437F-8293-45DC0BAE01D1}"/>
                  </a:ext>
                </a:extLst>
              </p:cNvPr>
              <p:cNvSpPr txBox="1"/>
              <p:nvPr userDrawn="1"/>
            </p:nvSpPr>
            <p:spPr>
              <a:xfrm>
                <a:off x="57837" y="2713071"/>
                <a:ext cx="730450" cy="200055"/>
              </a:xfrm>
              <a:prstGeom prst="rect">
                <a:avLst/>
              </a:prstGeom>
              <a:noFill/>
            </p:spPr>
            <p:txBody>
              <a:bodyPr wrap="square" rtlCol="0" anchor="b" anchorCtr="0">
                <a:spAutoFit/>
              </a:bodyP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0" i="0" u="none" strike="noStrike" kern="0" cap="all" spc="0" normalizeH="0" baseline="0" noProof="0">
                    <a:ln>
                      <a:noFill/>
                    </a:ln>
                    <a:solidFill>
                      <a:srgbClr val="4D4D4D"/>
                    </a:solidFill>
                    <a:effectLst/>
                    <a:uLnTx/>
                    <a:uFillTx/>
                    <a:latin typeface="Arial" panose="020B0604020202020204" pitchFamily="34" charset="0"/>
                    <a:cs typeface="Arial" panose="020B0604020202020204" pitchFamily="34" charset="0"/>
                  </a:rPr>
                  <a:t>fonts</a:t>
                </a:r>
              </a:p>
            </p:txBody>
          </p:sp>
          <p:sp>
            <p:nvSpPr>
              <p:cNvPr id="220" name="Rectangle 219">
                <a:extLst>
                  <a:ext uri="{FF2B5EF4-FFF2-40B4-BE49-F238E27FC236}">
                    <a16:creationId xmlns:a16="http://schemas.microsoft.com/office/drawing/2014/main" id="{46D776A3-399A-4332-957A-B1F3EA77A30F}"/>
                  </a:ext>
                </a:extLst>
              </p:cNvPr>
              <p:cNvSpPr/>
              <p:nvPr userDrawn="1"/>
            </p:nvSpPr>
            <p:spPr>
              <a:xfrm>
                <a:off x="34442" y="2930460"/>
                <a:ext cx="777240" cy="347472"/>
              </a:xfrm>
              <a:prstGeom prst="rect">
                <a:avLst/>
              </a:prstGeom>
              <a:solidFill>
                <a:schemeClr val="tx1"/>
              </a:solidFill>
              <a:ln w="3175" cap="flat" cmpd="sng" algn="ctr">
                <a:noFill/>
                <a:prstDash val="solid"/>
              </a:ln>
              <a:effectLst/>
            </p:spPr>
            <p:txBody>
              <a:bodyPr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Primary</a:t>
                </a:r>
              </a:p>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rPr>
                  <a:t>R17 G17 B17</a:t>
                </a:r>
                <a:endParaRPr kumimoji="0" lang="en-US" sz="4400" b="1" i="0" u="none" strike="noStrike" kern="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grpSp>
      </p:grpSp>
      <p:sp>
        <p:nvSpPr>
          <p:cNvPr id="48" name="TextBox 47">
            <a:extLst>
              <a:ext uri="{FF2B5EF4-FFF2-40B4-BE49-F238E27FC236}">
                <a16:creationId xmlns:a16="http://schemas.microsoft.com/office/drawing/2014/main" id="{D5A86C6B-3831-4EBA-AC9C-91B87FA634C8}"/>
              </a:ext>
            </a:extLst>
          </p:cNvPr>
          <p:cNvSpPr txBox="1"/>
          <p:nvPr userDrawn="1"/>
        </p:nvSpPr>
        <p:spPr>
          <a:xfrm>
            <a:off x="9619622" y="62229"/>
            <a:ext cx="3011732" cy="205697"/>
          </a:xfrm>
          <a:prstGeom prst="rect">
            <a:avLst/>
          </a:prstGeom>
          <a:noFill/>
        </p:spPr>
        <p:txBody>
          <a:bodyPr wrap="square" lIns="0" rIns="0">
            <a:spAutoFit/>
          </a:bodyPr>
          <a:lstStyle/>
          <a:p>
            <a:pPr marL="0" marR="0" algn="l">
              <a:lnSpc>
                <a:spcPct val="115000"/>
              </a:lnSpc>
              <a:spcBef>
                <a:spcPts val="0"/>
              </a:spcBef>
              <a:spcAft>
                <a:spcPts val="0"/>
              </a:spcAft>
            </a:pPr>
            <a:r>
              <a:rPr kumimoji="0" lang="en-CA" sz="700" b="1" i="0" u="none" strike="noStrike" kern="0" cap="all" spc="0" normalizeH="0" baseline="0">
                <a:ln>
                  <a:noFill/>
                </a:ln>
                <a:solidFill>
                  <a:srgbClr val="4D4D4D"/>
                </a:solidFill>
                <a:effectLst/>
                <a:uLnTx/>
                <a:uFillTx/>
                <a:latin typeface="Arial" panose="020B0604020202020204" pitchFamily="34" charset="0"/>
                <a:ea typeface="+mn-ea"/>
                <a:cs typeface="Arial" panose="020B0604020202020204" pitchFamily="34" charset="0"/>
              </a:rPr>
              <a:t>BAM</a:t>
            </a:r>
            <a:r>
              <a:rPr kumimoji="0" lang="en-CA" sz="700" b="1" i="0" u="none" strike="noStrike" kern="0" cap="all" spc="0" normalizeH="0" baseline="0">
                <a:ln>
                  <a:noFill/>
                </a:ln>
                <a:solidFill>
                  <a:srgbClr val="4D4D4D"/>
                </a:solidFill>
                <a:effectLst/>
                <a:uLnTx/>
                <a:uFillTx/>
                <a:latin typeface="Arial" panose="020B0604020202020204" pitchFamily="34" charset="0"/>
                <a:ea typeface="+mn-ea"/>
                <a:cs typeface="Times New Roman" panose="02020603050405020304" pitchFamily="18" charset="0"/>
              </a:rPr>
              <a:t> rgb </a:t>
            </a:r>
            <a:r>
              <a:rPr kumimoji="0" lang="en-CA" sz="700" b="1" i="0" u="none" strike="noStrike" kern="0" cap="all" spc="0" normalizeH="0" baseline="0">
                <a:ln>
                  <a:noFill/>
                </a:ln>
                <a:solidFill>
                  <a:srgbClr val="4D4D4D"/>
                </a:solidFill>
                <a:effectLst/>
                <a:uLnTx/>
                <a:uFillTx/>
                <a:latin typeface="Arial" panose="020B0604020202020204" pitchFamily="34" charset="0"/>
                <a:ea typeface="+mn-ea"/>
                <a:cs typeface="Arial" panose="020B0604020202020204" pitchFamily="34" charset="0"/>
              </a:rPr>
              <a:t>Monochromatic Scales</a:t>
            </a:r>
            <a:endParaRPr kumimoji="0" lang="en-US" sz="700" b="1" i="0" u="none" strike="noStrike" kern="0" cap="all" spc="0" normalizeH="0" baseline="0">
              <a:ln>
                <a:noFill/>
              </a:ln>
              <a:solidFill>
                <a:srgbClr val="4D4D4D"/>
              </a:solidFill>
              <a:effectLst/>
              <a:uLnTx/>
              <a:uFillTx/>
              <a:latin typeface="Arial" panose="020B0604020202020204" pitchFamily="34" charset="0"/>
              <a:ea typeface="+mn-ea"/>
              <a:cs typeface="Arial" panose="020B0604020202020204" pitchFamily="34" charset="0"/>
            </a:endParaRPr>
          </a:p>
        </p:txBody>
      </p:sp>
      <p:sp>
        <p:nvSpPr>
          <p:cNvPr id="49" name="TextBox 48">
            <a:extLst>
              <a:ext uri="{FF2B5EF4-FFF2-40B4-BE49-F238E27FC236}">
                <a16:creationId xmlns:a16="http://schemas.microsoft.com/office/drawing/2014/main" id="{3CDC676B-1BA0-4C87-8151-2D920F24F7B1}"/>
              </a:ext>
            </a:extLst>
          </p:cNvPr>
          <p:cNvSpPr txBox="1"/>
          <p:nvPr userDrawn="1"/>
        </p:nvSpPr>
        <p:spPr>
          <a:xfrm>
            <a:off x="9619622" y="2423022"/>
            <a:ext cx="3011732" cy="205697"/>
          </a:xfrm>
          <a:prstGeom prst="rect">
            <a:avLst/>
          </a:prstGeom>
          <a:noFill/>
        </p:spPr>
        <p:txBody>
          <a:bodyPr wrap="square" lIns="0" rIns="0">
            <a:spAutoFit/>
          </a:bodyPr>
          <a:lstStyle>
            <a:defPPr>
              <a:defRPr lang="en-US"/>
            </a:defPPr>
            <a:lvl1pPr marR="0">
              <a:lnSpc>
                <a:spcPct val="115000"/>
              </a:lnSpc>
              <a:spcBef>
                <a:spcPts val="0"/>
              </a:spcBef>
              <a:spcAft>
                <a:spcPts val="0"/>
              </a:spcAft>
              <a:defRPr kumimoji="0" sz="700" b="1" i="0" u="none" strike="noStrike" kern="0" cap="all" spc="0" normalizeH="0" baseline="0">
                <a:ln>
                  <a:noFill/>
                </a:ln>
                <a:solidFill>
                  <a:srgbClr val="4D4D4D"/>
                </a:solidFill>
                <a:effectLst/>
                <a:uLnTx/>
                <a:uFillTx/>
                <a:latin typeface="Arial" panose="020B0604020202020204" pitchFamily="34" charset="0"/>
                <a:cs typeface="Arial" panose="020B0604020202020204" pitchFamily="34" charset="0"/>
              </a:defRPr>
            </a:lvl1pPr>
          </a:lstStyle>
          <a:p>
            <a:pPr lvl="0"/>
            <a:r>
              <a:rPr lang="en-CA" sz="700"/>
              <a:t>Business group RGB Monochromatic Scale</a:t>
            </a:r>
            <a:endParaRPr lang="en-US" sz="700"/>
          </a:p>
        </p:txBody>
      </p:sp>
    </p:spTree>
    <p:extLst>
      <p:ext uri="{BB962C8B-B14F-4D97-AF65-F5344CB8AC3E}">
        <p14:creationId xmlns:p14="http://schemas.microsoft.com/office/powerpoint/2010/main" val="4125947204"/>
      </p:ext>
    </p:extLst>
  </p:cSld>
  <p:clrMap bg1="lt1" tx1="dk1" bg2="lt2" tx2="dk2" accent1="accent1" accent2="accent2" accent3="accent3" accent4="accent4" accent5="accent5" accent6="accent6" hlink="hlink" folHlink="folHlink"/>
  <p:sldLayoutIdLst>
    <p:sldLayoutId id="2147484085" r:id="rId1"/>
    <p:sldLayoutId id="2147484086" r:id="rId2"/>
    <p:sldLayoutId id="2147484074" r:id="rId3"/>
    <p:sldLayoutId id="2147484030" r:id="rId4"/>
    <p:sldLayoutId id="2147484031" r:id="rId5"/>
    <p:sldLayoutId id="2147484032" r:id="rId6"/>
    <p:sldLayoutId id="2147484033" r:id="rId7"/>
    <p:sldLayoutId id="2147484035" r:id="rId8"/>
    <p:sldLayoutId id="2147484036" r:id="rId9"/>
    <p:sldLayoutId id="2147484037" r:id="rId10"/>
    <p:sldLayoutId id="2147484038" r:id="rId11"/>
    <p:sldLayoutId id="2147484039" r:id="rId12"/>
    <p:sldLayoutId id="2147484040" r:id="rId13"/>
    <p:sldLayoutId id="2147484041" r:id="rId14"/>
    <p:sldLayoutId id="2147484043" r:id="rId15"/>
    <p:sldLayoutId id="2147484034" r:id="rId16"/>
  </p:sldLayoutIdLst>
  <p:hf hdr="0" dt="0"/>
  <p:txStyles>
    <p:titleStyle>
      <a:lvl1pPr algn="l" defTabSz="914270" rtl="0" eaLnBrk="1" latinLnBrk="0" hangingPunct="1">
        <a:spcBef>
          <a:spcPct val="0"/>
        </a:spcBef>
        <a:buNone/>
        <a:defRPr sz="1800" b="1" kern="1200">
          <a:solidFill>
            <a:srgbClr val="111111"/>
          </a:solidFill>
          <a:latin typeface="+mj-lt"/>
          <a:ea typeface="+mj-ea"/>
          <a:cs typeface="+mj-cs"/>
        </a:defRPr>
      </a:lvl1pPr>
    </p:titleStyle>
    <p:bodyStyle>
      <a:lvl1pPr marL="285743" indent="-285743" algn="l" defTabSz="914270" rtl="0" eaLnBrk="1" latinLnBrk="0" hangingPunct="1">
        <a:spcBef>
          <a:spcPct val="20000"/>
        </a:spcBef>
        <a:buFont typeface="Arial" pitchFamily="34" charset="0"/>
        <a:buChar char="•"/>
        <a:defRPr sz="1600" kern="1200">
          <a:solidFill>
            <a:srgbClr val="111111"/>
          </a:solidFill>
          <a:latin typeface="+mn-lt"/>
          <a:ea typeface="+mn-ea"/>
          <a:cs typeface="+mn-cs"/>
        </a:defRPr>
      </a:lvl1pPr>
      <a:lvl2pPr marL="743035" indent="-285743" algn="l" defTabSz="914270" rtl="0" eaLnBrk="1" latinLnBrk="0" hangingPunct="1">
        <a:spcBef>
          <a:spcPct val="20000"/>
        </a:spcBef>
        <a:buFont typeface="Arial" panose="020B0604020202020204" pitchFamily="34" charset="0"/>
        <a:buChar char="‒"/>
        <a:defRPr sz="1600" kern="1200">
          <a:solidFill>
            <a:srgbClr val="111111"/>
          </a:solidFill>
          <a:latin typeface="+mn-lt"/>
          <a:ea typeface="+mn-ea"/>
          <a:cs typeface="+mn-cs"/>
        </a:defRPr>
      </a:lvl2pPr>
      <a:lvl3pPr marL="1200014" indent="-285743" algn="l" defTabSz="914270" rtl="0" eaLnBrk="1" latinLnBrk="0" hangingPunct="1">
        <a:spcBef>
          <a:spcPct val="20000"/>
        </a:spcBef>
        <a:buFont typeface="Arial" pitchFamily="34" charset="0"/>
        <a:buChar char="•"/>
        <a:defRPr sz="1600" kern="1200">
          <a:solidFill>
            <a:srgbClr val="111111"/>
          </a:solidFill>
          <a:latin typeface="+mn-lt"/>
          <a:ea typeface="+mn-ea"/>
          <a:cs typeface="+mn-cs"/>
        </a:defRPr>
      </a:lvl3pPr>
      <a:lvl4pPr marL="1657148" indent="-285743" algn="l" defTabSz="914270" rtl="0" eaLnBrk="1" latinLnBrk="0" hangingPunct="1">
        <a:spcBef>
          <a:spcPct val="20000"/>
        </a:spcBef>
        <a:buFont typeface="Arial" pitchFamily="34" charset="0"/>
        <a:buChar char="‒"/>
        <a:defRPr sz="1600" kern="1200">
          <a:solidFill>
            <a:srgbClr val="111111"/>
          </a:solidFill>
          <a:latin typeface="+mn-lt"/>
          <a:ea typeface="+mn-ea"/>
          <a:cs typeface="+mn-cs"/>
        </a:defRPr>
      </a:lvl4pPr>
      <a:lvl5pPr marL="2057108" indent="-228567" algn="l" defTabSz="914270" rtl="0" eaLnBrk="1" latinLnBrk="0" hangingPunct="1">
        <a:spcBef>
          <a:spcPct val="20000"/>
        </a:spcBef>
        <a:buFont typeface="Arial" pitchFamily="34" charset="0"/>
        <a:buNone/>
        <a:defRPr sz="1600" kern="1200">
          <a:solidFill>
            <a:schemeClr val="tx1">
              <a:lumMod val="75000"/>
              <a:lumOff val="25000"/>
            </a:schemeClr>
          </a:solidFill>
          <a:latin typeface="+mn-lt"/>
          <a:ea typeface="+mn-ea"/>
          <a:cs typeface="+mn-cs"/>
        </a:defRPr>
      </a:lvl5pPr>
      <a:lvl6pPr marL="2514243" indent="-228567" algn="l" defTabSz="91427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79" indent="-228567" algn="l" defTabSz="91427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13" indent="-228567" algn="l" defTabSz="91427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49" indent="-228567" algn="l" defTabSz="91427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70" rtl="0" eaLnBrk="1" latinLnBrk="0" hangingPunct="1">
        <a:defRPr sz="1800" kern="1200">
          <a:solidFill>
            <a:schemeClr val="tx1"/>
          </a:solidFill>
          <a:latin typeface="+mn-lt"/>
          <a:ea typeface="+mn-ea"/>
          <a:cs typeface="+mn-cs"/>
        </a:defRPr>
      </a:lvl1pPr>
      <a:lvl2pPr marL="457135" algn="l" defTabSz="914270" rtl="0" eaLnBrk="1" latinLnBrk="0" hangingPunct="1">
        <a:defRPr sz="1800" kern="1200">
          <a:solidFill>
            <a:schemeClr val="tx1"/>
          </a:solidFill>
          <a:latin typeface="+mn-lt"/>
          <a:ea typeface="+mn-ea"/>
          <a:cs typeface="+mn-cs"/>
        </a:defRPr>
      </a:lvl2pPr>
      <a:lvl3pPr marL="914270" algn="l" defTabSz="914270" rtl="0" eaLnBrk="1" latinLnBrk="0" hangingPunct="1">
        <a:defRPr sz="1800" kern="1200">
          <a:solidFill>
            <a:schemeClr val="tx1"/>
          </a:solidFill>
          <a:latin typeface="+mn-lt"/>
          <a:ea typeface="+mn-ea"/>
          <a:cs typeface="+mn-cs"/>
        </a:defRPr>
      </a:lvl3pPr>
      <a:lvl4pPr marL="1371406" algn="l" defTabSz="914270" rtl="0" eaLnBrk="1" latinLnBrk="0" hangingPunct="1">
        <a:defRPr sz="1800" kern="1200">
          <a:solidFill>
            <a:schemeClr val="tx1"/>
          </a:solidFill>
          <a:latin typeface="+mn-lt"/>
          <a:ea typeface="+mn-ea"/>
          <a:cs typeface="+mn-cs"/>
        </a:defRPr>
      </a:lvl4pPr>
      <a:lvl5pPr marL="1828541" algn="l" defTabSz="914270" rtl="0" eaLnBrk="1" latinLnBrk="0" hangingPunct="1">
        <a:defRPr sz="1800" kern="1200">
          <a:solidFill>
            <a:schemeClr val="tx1"/>
          </a:solidFill>
          <a:latin typeface="+mn-lt"/>
          <a:ea typeface="+mn-ea"/>
          <a:cs typeface="+mn-cs"/>
        </a:defRPr>
      </a:lvl5pPr>
      <a:lvl6pPr marL="2285676" algn="l" defTabSz="914270" rtl="0" eaLnBrk="1" latinLnBrk="0" hangingPunct="1">
        <a:defRPr sz="1800" kern="1200">
          <a:solidFill>
            <a:schemeClr val="tx1"/>
          </a:solidFill>
          <a:latin typeface="+mn-lt"/>
          <a:ea typeface="+mn-ea"/>
          <a:cs typeface="+mn-cs"/>
        </a:defRPr>
      </a:lvl6pPr>
      <a:lvl7pPr marL="2742811" algn="l" defTabSz="914270" rtl="0" eaLnBrk="1" latinLnBrk="0" hangingPunct="1">
        <a:defRPr sz="1800" kern="1200">
          <a:solidFill>
            <a:schemeClr val="tx1"/>
          </a:solidFill>
          <a:latin typeface="+mn-lt"/>
          <a:ea typeface="+mn-ea"/>
          <a:cs typeface="+mn-cs"/>
        </a:defRPr>
      </a:lvl7pPr>
      <a:lvl8pPr marL="3199946" algn="l" defTabSz="914270" rtl="0" eaLnBrk="1" latinLnBrk="0" hangingPunct="1">
        <a:defRPr sz="1800" kern="1200">
          <a:solidFill>
            <a:schemeClr val="tx1"/>
          </a:solidFill>
          <a:latin typeface="+mn-lt"/>
          <a:ea typeface="+mn-ea"/>
          <a:cs typeface="+mn-cs"/>
        </a:defRPr>
      </a:lvl8pPr>
      <a:lvl9pPr marL="3657080" algn="l" defTabSz="91427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guide id="3" pos="5496" userDrawn="1">
          <p15:clr>
            <a:srgbClr val="F26B43"/>
          </p15:clr>
        </p15:guide>
        <p15:guide id="4" pos="26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 Id="rId5" Type="http://schemas.openxmlformats.org/officeDocument/2006/relationships/image" Target="../media/image46.pn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8.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diagramLayout" Target="../diagrams/layout2.xml"/><Relationship Id="rId7" Type="http://schemas.openxmlformats.org/officeDocument/2006/relationships/image" Target="../media/image53.png"/><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56.png"/><Relationship Id="rId4" Type="http://schemas.openxmlformats.org/officeDocument/2006/relationships/diagramQuickStyle" Target="../diagrams/quickStyle2.xml"/><Relationship Id="rId9" Type="http://schemas.openxmlformats.org/officeDocument/2006/relationships/image" Target="../media/image5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8.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7.png"/><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14F6240-448D-4692-B961-55B0DC7E30A9}"/>
              </a:ext>
            </a:extLst>
          </p:cNvPr>
          <p:cNvSpPr>
            <a:spLocks noGrp="1"/>
          </p:cNvSpPr>
          <p:nvPr>
            <p:ph type="body" sz="quarter" idx="10"/>
          </p:nvPr>
        </p:nvSpPr>
        <p:spPr>
          <a:xfrm>
            <a:off x="1880269" y="2129908"/>
            <a:ext cx="5383463" cy="830985"/>
          </a:xfrm>
        </p:spPr>
        <p:txBody>
          <a:bodyPr vert="horz" lIns="91429" tIns="45714" rIns="91429" bIns="45714" rtlCol="0" anchor="t">
            <a:spAutoFit/>
          </a:bodyPr>
          <a:lstStyle/>
          <a:p>
            <a:pPr algn="ctr"/>
            <a:r>
              <a:rPr lang="en-US" dirty="0">
                <a:latin typeface="Bodoni MT"/>
              </a:rPr>
              <a:t>Natural Language Processing (NLP) Capstone</a:t>
            </a:r>
            <a:endParaRPr lang="en-US" dirty="0"/>
          </a:p>
        </p:txBody>
      </p:sp>
      <p:sp>
        <p:nvSpPr>
          <p:cNvPr id="2" name="Text Placeholder 1">
            <a:extLst>
              <a:ext uri="{FF2B5EF4-FFF2-40B4-BE49-F238E27FC236}">
                <a16:creationId xmlns:a16="http://schemas.microsoft.com/office/drawing/2014/main" id="{384E8348-ABE8-4206-821E-7599028E965A}"/>
              </a:ext>
            </a:extLst>
          </p:cNvPr>
          <p:cNvSpPr>
            <a:spLocks noGrp="1"/>
          </p:cNvSpPr>
          <p:nvPr>
            <p:ph type="body" sz="quarter" idx="11"/>
          </p:nvPr>
        </p:nvSpPr>
        <p:spPr/>
        <p:txBody>
          <a:bodyPr vert="horz" lIns="91429" tIns="45714" rIns="91429" bIns="45714" rtlCol="0" anchor="t">
            <a:noAutofit/>
          </a:bodyPr>
          <a:lstStyle/>
          <a:p>
            <a:r>
              <a:rPr lang="en-US" dirty="0">
                <a:latin typeface="Arial"/>
                <a:cs typeface="Arial"/>
              </a:rPr>
              <a:t>Rich Fremgen</a:t>
            </a:r>
            <a:endParaRPr lang="en-US" dirty="0">
              <a:latin typeface="Arial" panose="020B0604020202020204" pitchFamily="34" charset="0"/>
              <a:cs typeface="Arial" panose="020B0604020202020204" pitchFamily="34" charset="0"/>
            </a:endParaRPr>
          </a:p>
        </p:txBody>
      </p:sp>
      <p:sp>
        <p:nvSpPr>
          <p:cNvPr id="8" name="Text Placeholder 7">
            <a:extLst>
              <a:ext uri="{FF2B5EF4-FFF2-40B4-BE49-F238E27FC236}">
                <a16:creationId xmlns:a16="http://schemas.microsoft.com/office/drawing/2014/main" id="{DC6F2130-AC89-491C-B67A-68BAD46422C7}"/>
              </a:ext>
            </a:extLst>
          </p:cNvPr>
          <p:cNvSpPr>
            <a:spLocks noGrp="1"/>
          </p:cNvSpPr>
          <p:nvPr>
            <p:ph type="body" sz="quarter" idx="12"/>
          </p:nvPr>
        </p:nvSpPr>
        <p:spPr/>
        <p:txBody>
          <a:bodyPr vert="horz" lIns="91429" tIns="45714" rIns="91429" bIns="45714" rtlCol="0" anchor="t">
            <a:spAutoFit/>
          </a:bodyPr>
          <a:lstStyle/>
          <a:p>
            <a:r>
              <a:rPr lang="en-US" dirty="0"/>
              <a:t>AUGUST 18</a:t>
            </a:r>
            <a:r>
              <a:rPr lang="en-US" baseline="30000" dirty="0"/>
              <a:t>th</a:t>
            </a:r>
            <a:r>
              <a:rPr lang="en-US" dirty="0"/>
              <a:t>, 2022</a:t>
            </a:r>
          </a:p>
        </p:txBody>
      </p:sp>
    </p:spTree>
    <p:extLst>
      <p:ext uri="{BB962C8B-B14F-4D97-AF65-F5344CB8AC3E}">
        <p14:creationId xmlns:p14="http://schemas.microsoft.com/office/powerpoint/2010/main" val="4522758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EC590-A201-4561-BA85-9491DF961048}"/>
              </a:ext>
            </a:extLst>
          </p:cNvPr>
          <p:cNvSpPr>
            <a:spLocks noGrp="1"/>
          </p:cNvSpPr>
          <p:nvPr>
            <p:ph type="title"/>
          </p:nvPr>
        </p:nvSpPr>
        <p:spPr/>
        <p:txBody>
          <a:bodyPr/>
          <a:lstStyle/>
          <a:p>
            <a:r>
              <a:rPr lang="en-US" dirty="0"/>
              <a:t>Python </a:t>
            </a:r>
            <a:r>
              <a:rPr lang="en-US" dirty="0">
                <a:solidFill>
                  <a:schemeClr val="accent4">
                    <a:lumMod val="75000"/>
                  </a:schemeClr>
                </a:solidFill>
              </a:rPr>
              <a:t>STAGE 2 </a:t>
            </a:r>
            <a:r>
              <a:rPr lang="en-US" dirty="0">
                <a:solidFill>
                  <a:schemeClr val="tx1"/>
                </a:solidFill>
              </a:rPr>
              <a:t>– All Relevant Snippets Aren’t Useful</a:t>
            </a:r>
            <a:endParaRPr lang="en-US" dirty="0"/>
          </a:p>
        </p:txBody>
      </p:sp>
      <p:sp>
        <p:nvSpPr>
          <p:cNvPr id="3" name="Text Placeholder 2">
            <a:extLst>
              <a:ext uri="{FF2B5EF4-FFF2-40B4-BE49-F238E27FC236}">
                <a16:creationId xmlns:a16="http://schemas.microsoft.com/office/drawing/2014/main" id="{9EE1B19A-4C9D-4721-894F-52E7D687796B}"/>
              </a:ext>
            </a:extLst>
          </p:cNvPr>
          <p:cNvSpPr>
            <a:spLocks noGrp="1"/>
          </p:cNvSpPr>
          <p:nvPr>
            <p:ph type="body" sz="quarter" idx="11"/>
          </p:nvPr>
        </p:nvSpPr>
        <p:spPr>
          <a:xfrm>
            <a:off x="365759" y="782370"/>
            <a:ext cx="8616177" cy="1202617"/>
          </a:xfrm>
        </p:spPr>
        <p:txBody>
          <a:bodyPr/>
          <a:lstStyle/>
          <a:p>
            <a:r>
              <a:rPr lang="en-US" b="1" dirty="0"/>
              <a:t>Boilerplate Text Problems:</a:t>
            </a:r>
          </a:p>
          <a:p>
            <a:pPr lvl="1"/>
            <a:r>
              <a:rPr lang="en-US" dirty="0"/>
              <a:t>Do not provide context to calculating the sentiment of the article</a:t>
            </a:r>
          </a:p>
          <a:p>
            <a:pPr lvl="1"/>
            <a:r>
              <a:rPr lang="en-US" dirty="0"/>
              <a:t>Tendency to drive sentiment scores towards Neutral </a:t>
            </a:r>
          </a:p>
          <a:p>
            <a:pPr lvl="1"/>
            <a:r>
              <a:rPr lang="en-US" dirty="0"/>
              <a:t>Drastically increase the size of the extracted snippet </a:t>
            </a:r>
          </a:p>
        </p:txBody>
      </p:sp>
      <p:pic>
        <p:nvPicPr>
          <p:cNvPr id="7" name="Picture 6">
            <a:extLst>
              <a:ext uri="{FF2B5EF4-FFF2-40B4-BE49-F238E27FC236}">
                <a16:creationId xmlns:a16="http://schemas.microsoft.com/office/drawing/2014/main" id="{3F7C3992-2B77-4B6E-99AF-38201DD27257}"/>
              </a:ext>
            </a:extLst>
          </p:cNvPr>
          <p:cNvPicPr>
            <a:picLocks noChangeAspect="1"/>
          </p:cNvPicPr>
          <p:nvPr/>
        </p:nvPicPr>
        <p:blipFill>
          <a:blip r:embed="rId2"/>
          <a:stretch>
            <a:fillRect/>
          </a:stretch>
        </p:blipFill>
        <p:spPr>
          <a:xfrm>
            <a:off x="320677" y="2191553"/>
            <a:ext cx="8661260" cy="4001502"/>
          </a:xfrm>
          <a:prstGeom prst="rect">
            <a:avLst/>
          </a:prstGeom>
          <a:ln>
            <a:solidFill>
              <a:schemeClr val="bg1">
                <a:lumMod val="50000"/>
              </a:schemeClr>
            </a:solidFill>
          </a:ln>
        </p:spPr>
      </p:pic>
      <p:sp>
        <p:nvSpPr>
          <p:cNvPr id="8" name="TextBox 7">
            <a:extLst>
              <a:ext uri="{FF2B5EF4-FFF2-40B4-BE49-F238E27FC236}">
                <a16:creationId xmlns:a16="http://schemas.microsoft.com/office/drawing/2014/main" id="{95DAA8E3-D923-40AC-A3F4-FAA244415609}"/>
              </a:ext>
            </a:extLst>
          </p:cNvPr>
          <p:cNvSpPr txBox="1"/>
          <p:nvPr/>
        </p:nvSpPr>
        <p:spPr>
          <a:xfrm>
            <a:off x="3626532" y="6330766"/>
            <a:ext cx="2296096" cy="307777"/>
          </a:xfrm>
          <a:prstGeom prst="rect">
            <a:avLst/>
          </a:prstGeom>
          <a:noFill/>
        </p:spPr>
        <p:txBody>
          <a:bodyPr wrap="square" rtlCol="0">
            <a:spAutoFit/>
          </a:bodyPr>
          <a:lstStyle/>
          <a:p>
            <a:pPr algn="ctr"/>
            <a:r>
              <a:rPr lang="en-US" sz="1400" b="1" i="1" dirty="0">
                <a:solidFill>
                  <a:schemeClr val="tx1">
                    <a:lumMod val="75000"/>
                    <a:lumOff val="25000"/>
                  </a:schemeClr>
                </a:solidFill>
              </a:rPr>
              <a:t>Boilerplate Text Example </a:t>
            </a:r>
          </a:p>
        </p:txBody>
      </p:sp>
    </p:spTree>
    <p:extLst>
      <p:ext uri="{BB962C8B-B14F-4D97-AF65-F5344CB8AC3E}">
        <p14:creationId xmlns:p14="http://schemas.microsoft.com/office/powerpoint/2010/main" val="1983967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7EB7B-D30B-4A5F-9C4E-DEC23529EABE}"/>
              </a:ext>
            </a:extLst>
          </p:cNvPr>
          <p:cNvSpPr>
            <a:spLocks noGrp="1"/>
          </p:cNvSpPr>
          <p:nvPr>
            <p:ph type="title"/>
          </p:nvPr>
        </p:nvSpPr>
        <p:spPr/>
        <p:txBody>
          <a:bodyPr/>
          <a:lstStyle/>
          <a:p>
            <a:r>
              <a:rPr lang="en-US" dirty="0"/>
              <a:t>Python </a:t>
            </a:r>
            <a:r>
              <a:rPr lang="en-US" dirty="0">
                <a:solidFill>
                  <a:schemeClr val="accent4">
                    <a:lumMod val="75000"/>
                  </a:schemeClr>
                </a:solidFill>
              </a:rPr>
              <a:t>STAGE 2 </a:t>
            </a:r>
            <a:r>
              <a:rPr lang="en-US" dirty="0">
                <a:solidFill>
                  <a:schemeClr val="tx1"/>
                </a:solidFill>
              </a:rPr>
              <a:t>– Summarizing Snippets with T5</a:t>
            </a:r>
            <a:endParaRPr lang="en-US" dirty="0"/>
          </a:p>
        </p:txBody>
      </p:sp>
      <p:sp>
        <p:nvSpPr>
          <p:cNvPr id="3" name="Text Placeholder 2">
            <a:extLst>
              <a:ext uri="{FF2B5EF4-FFF2-40B4-BE49-F238E27FC236}">
                <a16:creationId xmlns:a16="http://schemas.microsoft.com/office/drawing/2014/main" id="{C97B7834-ABCC-43F9-99CE-3D082513A8B9}"/>
              </a:ext>
            </a:extLst>
          </p:cNvPr>
          <p:cNvSpPr>
            <a:spLocks noGrp="1"/>
          </p:cNvSpPr>
          <p:nvPr>
            <p:ph type="body" sz="quarter" idx="11"/>
          </p:nvPr>
        </p:nvSpPr>
        <p:spPr>
          <a:xfrm>
            <a:off x="517372" y="852824"/>
            <a:ext cx="8203637" cy="1479937"/>
          </a:xfrm>
        </p:spPr>
        <p:txBody>
          <a:bodyPr/>
          <a:lstStyle/>
          <a:p>
            <a:r>
              <a:rPr lang="en-US" b="1" u="sng" dirty="0"/>
              <a:t>T</a:t>
            </a:r>
            <a:r>
              <a:rPr lang="en-US" b="1" dirty="0"/>
              <a:t>ext-</a:t>
            </a:r>
            <a:r>
              <a:rPr lang="en-US" b="1" u="sng" dirty="0"/>
              <a:t>T</a:t>
            </a:r>
            <a:r>
              <a:rPr lang="en-US" b="1" dirty="0"/>
              <a:t>o-</a:t>
            </a:r>
            <a:r>
              <a:rPr lang="en-US" b="1" u="sng" dirty="0"/>
              <a:t>T</a:t>
            </a:r>
            <a:r>
              <a:rPr lang="en-US" b="1" dirty="0"/>
              <a:t>ext </a:t>
            </a:r>
            <a:r>
              <a:rPr lang="en-US" b="1" u="sng" dirty="0"/>
              <a:t>T</a:t>
            </a:r>
            <a:r>
              <a:rPr lang="en-US" b="1" dirty="0"/>
              <a:t>ransfer </a:t>
            </a:r>
            <a:r>
              <a:rPr lang="en-US" b="1" u="sng" dirty="0"/>
              <a:t>T</a:t>
            </a:r>
            <a:r>
              <a:rPr lang="en-US" b="1" dirty="0"/>
              <a:t>ransformer (T5)</a:t>
            </a:r>
          </a:p>
          <a:p>
            <a:pPr lvl="1"/>
            <a:r>
              <a:rPr lang="en-US" dirty="0"/>
              <a:t>Multi-Task Transformer model from Google </a:t>
            </a:r>
          </a:p>
          <a:p>
            <a:pPr lvl="1"/>
            <a:r>
              <a:rPr lang="en-US" dirty="0"/>
              <a:t>Trained with Masked Language Model (MLM): fill-in-the-blank task</a:t>
            </a:r>
          </a:p>
          <a:p>
            <a:pPr lvl="1"/>
            <a:r>
              <a:rPr lang="en-US" b="1" dirty="0"/>
              <a:t>Advantage: </a:t>
            </a:r>
            <a:r>
              <a:rPr lang="en-US" dirty="0"/>
              <a:t>removes boilerplate text + reduces size of text</a:t>
            </a:r>
          </a:p>
        </p:txBody>
      </p:sp>
      <p:grpSp>
        <p:nvGrpSpPr>
          <p:cNvPr id="4" name="Group 3">
            <a:extLst>
              <a:ext uri="{FF2B5EF4-FFF2-40B4-BE49-F238E27FC236}">
                <a16:creationId xmlns:a16="http://schemas.microsoft.com/office/drawing/2014/main" id="{CFCE70DD-F184-4D39-9571-71277CC35F54}"/>
              </a:ext>
            </a:extLst>
          </p:cNvPr>
          <p:cNvGrpSpPr/>
          <p:nvPr/>
        </p:nvGrpSpPr>
        <p:grpSpPr>
          <a:xfrm>
            <a:off x="517372" y="2466906"/>
            <a:ext cx="8019089" cy="4171637"/>
            <a:chOff x="520903" y="2466906"/>
            <a:chExt cx="8019089" cy="4171637"/>
          </a:xfrm>
        </p:grpSpPr>
        <p:sp>
          <p:nvSpPr>
            <p:cNvPr id="6" name="TextBox 5">
              <a:extLst>
                <a:ext uri="{FF2B5EF4-FFF2-40B4-BE49-F238E27FC236}">
                  <a16:creationId xmlns:a16="http://schemas.microsoft.com/office/drawing/2014/main" id="{373CE07A-EA58-4D8F-9412-38E29880B094}"/>
                </a:ext>
              </a:extLst>
            </p:cNvPr>
            <p:cNvSpPr txBox="1"/>
            <p:nvPr/>
          </p:nvSpPr>
          <p:spPr>
            <a:xfrm>
              <a:off x="1040234" y="2466906"/>
              <a:ext cx="7499758" cy="2308324"/>
            </a:xfrm>
            <a:prstGeom prst="rect">
              <a:avLst/>
            </a:prstGeom>
            <a:noFill/>
            <a:ln>
              <a:solidFill>
                <a:schemeClr val="bg1">
                  <a:lumMod val="50000"/>
                </a:schemeClr>
              </a:solidFill>
            </a:ln>
          </p:spPr>
          <p:txBody>
            <a:bodyPr wrap="square">
              <a:spAutoFit/>
            </a:bodyPr>
            <a:lstStyle/>
            <a:p>
              <a:r>
                <a:rPr lang="en-US" sz="1200" i="1" dirty="0"/>
                <a:t>“China’s Huawei overtook Samsung Electronics as the world’s biggest seller of mobile phones in the second quarter of 2020, shipping 55.8 million devices compared to Samsung’s 53.7 million, according to data from research firm </a:t>
              </a:r>
              <a:r>
                <a:rPr lang="en-US" sz="1200" i="1" dirty="0" err="1"/>
                <a:t>Canalys</a:t>
              </a:r>
              <a:r>
                <a:rPr lang="en-US" sz="1200" i="1" dirty="0"/>
                <a:t>. While Huawei’s sales fell 5 per cent from the same quarter a year earlier, South Korea’s Samsung posted a bigger drop of 30 per cent, owing to disruption from the coronavirus in key markets such as Brazil, the United States and Europe, </a:t>
              </a:r>
              <a:r>
                <a:rPr lang="en-US" sz="1200" i="1" dirty="0" err="1"/>
                <a:t>Canalys</a:t>
              </a:r>
              <a:r>
                <a:rPr lang="en-US" sz="1200" i="1" dirty="0"/>
                <a:t> said. Huawei’s overseas shipments fell 27 per cent in Q2 from a year earlier, but the company increased its dominance of the China market which has been faster to recover from COVID-19 and where it now sells over 70 per cent of its phones. “Our business has demonstrated exceptional resilience in these difficult times,” a Huawei spokesman said. “Amidst a period of unprecedented global economic slowdown and challenges, we’re continued to grow and further our leadership position.” Nevertheless, Huawei’s position as number one seller may prove short-lived once other markets recover given it is mainly due to economic disruption, a senior Huawei employee with knowledge of the matter told Reuters. Apple is due to release its Q2 iPhone shipment data on Friday.”</a:t>
              </a:r>
            </a:p>
          </p:txBody>
        </p:sp>
        <p:sp>
          <p:nvSpPr>
            <p:cNvPr id="7" name="TextBox 6">
              <a:extLst>
                <a:ext uri="{FF2B5EF4-FFF2-40B4-BE49-F238E27FC236}">
                  <a16:creationId xmlns:a16="http://schemas.microsoft.com/office/drawing/2014/main" id="{703ED058-1428-4E4D-B320-2956005AED98}"/>
                </a:ext>
              </a:extLst>
            </p:cNvPr>
            <p:cNvSpPr txBox="1"/>
            <p:nvPr/>
          </p:nvSpPr>
          <p:spPr>
            <a:xfrm>
              <a:off x="520904" y="2707221"/>
              <a:ext cx="461665" cy="1879134"/>
            </a:xfrm>
            <a:prstGeom prst="rect">
              <a:avLst/>
            </a:prstGeom>
            <a:noFill/>
            <a:ln>
              <a:noFill/>
            </a:ln>
          </p:spPr>
          <p:txBody>
            <a:bodyPr vert="vert270" wrap="square" rtlCol="0">
              <a:spAutoFit/>
            </a:bodyPr>
            <a:lstStyle/>
            <a:p>
              <a:pPr algn="ctr"/>
              <a:r>
                <a:rPr lang="en-US" b="1" dirty="0">
                  <a:solidFill>
                    <a:schemeClr val="tx1">
                      <a:lumMod val="75000"/>
                      <a:lumOff val="25000"/>
                    </a:schemeClr>
                  </a:solidFill>
                </a:rPr>
                <a:t>FULL  ARTICLE</a:t>
              </a:r>
            </a:p>
          </p:txBody>
        </p:sp>
        <p:sp>
          <p:nvSpPr>
            <p:cNvPr id="9" name="TextBox 8">
              <a:extLst>
                <a:ext uri="{FF2B5EF4-FFF2-40B4-BE49-F238E27FC236}">
                  <a16:creationId xmlns:a16="http://schemas.microsoft.com/office/drawing/2014/main" id="{E31BF0D5-ADB5-459E-8EE1-E843198B651A}"/>
                </a:ext>
              </a:extLst>
            </p:cNvPr>
            <p:cNvSpPr txBox="1"/>
            <p:nvPr/>
          </p:nvSpPr>
          <p:spPr>
            <a:xfrm>
              <a:off x="1028087" y="5613902"/>
              <a:ext cx="7499758" cy="830997"/>
            </a:xfrm>
            <a:prstGeom prst="rect">
              <a:avLst/>
            </a:prstGeom>
            <a:noFill/>
            <a:ln>
              <a:solidFill>
                <a:schemeClr val="bg1">
                  <a:lumMod val="50000"/>
                </a:schemeClr>
              </a:solidFill>
            </a:ln>
          </p:spPr>
          <p:txBody>
            <a:bodyPr wrap="square">
              <a:spAutoFit/>
            </a:bodyPr>
            <a:lstStyle/>
            <a:p>
              <a:r>
                <a:rPr lang="en-US" sz="1200" i="1" dirty="0"/>
                <a:t>“Huawei overtakes Samsung as world’s biggest seller of mobile phones in second quarter of 2020. Company shipped 55.8 million devices compared to Samsung’s 53.7 million, </a:t>
              </a:r>
              <a:r>
                <a:rPr lang="en-US" sz="1200" i="1" dirty="0" err="1"/>
                <a:t>Canalys</a:t>
              </a:r>
              <a:r>
                <a:rPr lang="en-US" sz="1200" i="1" dirty="0"/>
                <a:t> says. Sales fell 5% from same quarter a year earlier, owing to disruption from coronavirus. But company increased its dominance of the China market which has been faster to recover from COVID-19.”</a:t>
              </a:r>
            </a:p>
          </p:txBody>
        </p:sp>
        <p:sp>
          <p:nvSpPr>
            <p:cNvPr id="10" name="TextBox 9">
              <a:extLst>
                <a:ext uri="{FF2B5EF4-FFF2-40B4-BE49-F238E27FC236}">
                  <a16:creationId xmlns:a16="http://schemas.microsoft.com/office/drawing/2014/main" id="{427A8351-46E1-4365-BF0C-E2D12D0A8136}"/>
                </a:ext>
              </a:extLst>
            </p:cNvPr>
            <p:cNvSpPr txBox="1"/>
            <p:nvPr/>
          </p:nvSpPr>
          <p:spPr>
            <a:xfrm>
              <a:off x="520903" y="5337144"/>
              <a:ext cx="461665" cy="1301399"/>
            </a:xfrm>
            <a:prstGeom prst="rect">
              <a:avLst/>
            </a:prstGeom>
            <a:noFill/>
            <a:ln>
              <a:noFill/>
            </a:ln>
          </p:spPr>
          <p:txBody>
            <a:bodyPr vert="vert270" wrap="square" rtlCol="0">
              <a:spAutoFit/>
            </a:bodyPr>
            <a:lstStyle/>
            <a:p>
              <a:pPr algn="ctr"/>
              <a:r>
                <a:rPr lang="en-US" b="1" dirty="0">
                  <a:solidFill>
                    <a:schemeClr val="tx1">
                      <a:lumMod val="75000"/>
                      <a:lumOff val="25000"/>
                    </a:schemeClr>
                  </a:solidFill>
                </a:rPr>
                <a:t>SUMMARY</a:t>
              </a:r>
            </a:p>
          </p:txBody>
        </p:sp>
        <p:sp>
          <p:nvSpPr>
            <p:cNvPr id="11" name="Arrow: Right 10">
              <a:extLst>
                <a:ext uri="{FF2B5EF4-FFF2-40B4-BE49-F238E27FC236}">
                  <a16:creationId xmlns:a16="http://schemas.microsoft.com/office/drawing/2014/main" id="{C40EC455-EDD4-4E52-A3CC-36E762F5B470}"/>
                </a:ext>
              </a:extLst>
            </p:cNvPr>
            <p:cNvSpPr/>
            <p:nvPr/>
          </p:nvSpPr>
          <p:spPr>
            <a:xfrm rot="5400000">
              <a:off x="4298921" y="5000712"/>
              <a:ext cx="546157" cy="411933"/>
            </a:xfrm>
            <a:prstGeom prst="rightArrow">
              <a:avLst/>
            </a:prstGeom>
            <a:solidFill>
              <a:srgbClr val="0F3557"/>
            </a:solidFill>
            <a:ln w="38100">
              <a:solidFill>
                <a:srgbClr val="0F3557"/>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F3557"/>
                </a:solidFill>
              </a:endParaRPr>
            </a:p>
          </p:txBody>
        </p:sp>
      </p:grpSp>
    </p:spTree>
    <p:extLst>
      <p:ext uri="{BB962C8B-B14F-4D97-AF65-F5344CB8AC3E}">
        <p14:creationId xmlns:p14="http://schemas.microsoft.com/office/powerpoint/2010/main" val="2083141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ADA7-2E5B-48A0-AA78-9F4695F7CA50}"/>
              </a:ext>
            </a:extLst>
          </p:cNvPr>
          <p:cNvSpPr>
            <a:spLocks noGrp="1"/>
          </p:cNvSpPr>
          <p:nvPr>
            <p:ph type="title"/>
          </p:nvPr>
        </p:nvSpPr>
        <p:spPr/>
        <p:txBody>
          <a:bodyPr/>
          <a:lstStyle/>
          <a:p>
            <a:r>
              <a:rPr lang="en-US" dirty="0"/>
              <a:t>Sentiment Analysis Workflow: Python </a:t>
            </a:r>
            <a:r>
              <a:rPr lang="en-US" b="1" dirty="0">
                <a:solidFill>
                  <a:schemeClr val="accent6">
                    <a:lumMod val="75000"/>
                  </a:schemeClr>
                </a:solidFill>
              </a:rPr>
              <a:t>STAGE 3</a:t>
            </a:r>
            <a:endParaRPr lang="en-US" dirty="0"/>
          </a:p>
        </p:txBody>
      </p:sp>
      <p:sp>
        <p:nvSpPr>
          <p:cNvPr id="3" name="Text Placeholder 2">
            <a:extLst>
              <a:ext uri="{FF2B5EF4-FFF2-40B4-BE49-F238E27FC236}">
                <a16:creationId xmlns:a16="http://schemas.microsoft.com/office/drawing/2014/main" id="{9307DF59-CC6A-4AA9-9B5A-2A7D13F57C44}"/>
              </a:ext>
            </a:extLst>
          </p:cNvPr>
          <p:cNvSpPr>
            <a:spLocks noGrp="1"/>
          </p:cNvSpPr>
          <p:nvPr>
            <p:ph type="body" sz="quarter" idx="11"/>
          </p:nvPr>
        </p:nvSpPr>
        <p:spPr>
          <a:xfrm>
            <a:off x="365760" y="1089787"/>
            <a:ext cx="5523312" cy="2474808"/>
          </a:xfrm>
        </p:spPr>
        <p:txBody>
          <a:bodyPr/>
          <a:lstStyle/>
          <a:p>
            <a:r>
              <a:rPr lang="en-US" b="1" dirty="0"/>
              <a:t>Objective:</a:t>
            </a:r>
          </a:p>
          <a:p>
            <a:pPr lvl="1"/>
            <a:r>
              <a:rPr lang="en-US" dirty="0"/>
              <a:t>Generate sentiment scores for every ‘summarized’ article snippet</a:t>
            </a:r>
          </a:p>
          <a:p>
            <a:pPr lvl="1"/>
            <a:r>
              <a:rPr lang="en-US" dirty="0"/>
              <a:t>Output sentiment results to MySQL database </a:t>
            </a:r>
          </a:p>
          <a:p>
            <a:pPr marL="457292" lvl="1" indent="0">
              <a:buNone/>
            </a:pPr>
            <a:endParaRPr lang="en-US" dirty="0"/>
          </a:p>
          <a:p>
            <a:r>
              <a:rPr lang="en-US" b="1" dirty="0"/>
              <a:t>Features:</a:t>
            </a:r>
          </a:p>
          <a:p>
            <a:pPr lvl="1"/>
            <a:r>
              <a:rPr lang="en-US" dirty="0"/>
              <a:t>FinBERT Model </a:t>
            </a:r>
          </a:p>
          <a:p>
            <a:pPr lvl="1"/>
            <a:r>
              <a:rPr lang="en-US" dirty="0"/>
              <a:t>Python </a:t>
            </a:r>
            <a:r>
              <a:rPr lang="en-US" dirty="0">
                <a:sym typeface="Wingdings" panose="05000000000000000000" pitchFamily="2" charset="2"/>
              </a:rPr>
              <a:t>to MySQL Connection</a:t>
            </a:r>
            <a:endParaRPr lang="en-US" dirty="0"/>
          </a:p>
          <a:p>
            <a:pPr marL="0" indent="0">
              <a:buNone/>
            </a:pPr>
            <a:endParaRPr lang="en-US" b="1" dirty="0"/>
          </a:p>
        </p:txBody>
      </p:sp>
      <p:pic>
        <p:nvPicPr>
          <p:cNvPr id="6" name="Picture 5">
            <a:extLst>
              <a:ext uri="{FF2B5EF4-FFF2-40B4-BE49-F238E27FC236}">
                <a16:creationId xmlns:a16="http://schemas.microsoft.com/office/drawing/2014/main" id="{023E5843-CE7C-4CFF-A66A-EF6ABE18F4E8}"/>
              </a:ext>
            </a:extLst>
          </p:cNvPr>
          <p:cNvPicPr>
            <a:picLocks noChangeAspect="1"/>
          </p:cNvPicPr>
          <p:nvPr/>
        </p:nvPicPr>
        <p:blipFill>
          <a:blip r:embed="rId2"/>
          <a:stretch>
            <a:fillRect/>
          </a:stretch>
        </p:blipFill>
        <p:spPr>
          <a:xfrm>
            <a:off x="6249798" y="878437"/>
            <a:ext cx="2647047" cy="3353468"/>
          </a:xfrm>
          <a:prstGeom prst="rect">
            <a:avLst/>
          </a:prstGeom>
        </p:spPr>
      </p:pic>
      <p:grpSp>
        <p:nvGrpSpPr>
          <p:cNvPr id="24" name="Group 23">
            <a:extLst>
              <a:ext uri="{FF2B5EF4-FFF2-40B4-BE49-F238E27FC236}">
                <a16:creationId xmlns:a16="http://schemas.microsoft.com/office/drawing/2014/main" id="{5DCF861F-9974-49D9-AF24-5AFC99CDEE1F}"/>
              </a:ext>
            </a:extLst>
          </p:cNvPr>
          <p:cNvGrpSpPr/>
          <p:nvPr/>
        </p:nvGrpSpPr>
        <p:grpSpPr>
          <a:xfrm>
            <a:off x="72144" y="4078578"/>
            <a:ext cx="6597103" cy="2266156"/>
            <a:chOff x="365760" y="4084310"/>
            <a:chExt cx="6001484" cy="2062327"/>
          </a:xfrm>
        </p:grpSpPr>
        <p:grpSp>
          <p:nvGrpSpPr>
            <p:cNvPr id="22" name="Group 21">
              <a:extLst>
                <a:ext uri="{FF2B5EF4-FFF2-40B4-BE49-F238E27FC236}">
                  <a16:creationId xmlns:a16="http://schemas.microsoft.com/office/drawing/2014/main" id="{21DD2ABA-E695-483D-AD2C-0F682315EC92}"/>
                </a:ext>
              </a:extLst>
            </p:cNvPr>
            <p:cNvGrpSpPr/>
            <p:nvPr/>
          </p:nvGrpSpPr>
          <p:grpSpPr>
            <a:xfrm>
              <a:off x="365760" y="4463098"/>
              <a:ext cx="6001484" cy="1683539"/>
              <a:chOff x="365760" y="4701552"/>
              <a:chExt cx="6001484" cy="1683539"/>
            </a:xfrm>
          </p:grpSpPr>
          <p:grpSp>
            <p:nvGrpSpPr>
              <p:cNvPr id="8" name="Group 7">
                <a:extLst>
                  <a:ext uri="{FF2B5EF4-FFF2-40B4-BE49-F238E27FC236}">
                    <a16:creationId xmlns:a16="http://schemas.microsoft.com/office/drawing/2014/main" id="{77938B7A-DFC0-4147-ADC9-F86EC5005AAD}"/>
                  </a:ext>
                </a:extLst>
              </p:cNvPr>
              <p:cNvGrpSpPr/>
              <p:nvPr/>
            </p:nvGrpSpPr>
            <p:grpSpPr>
              <a:xfrm>
                <a:off x="2202949" y="4701552"/>
                <a:ext cx="4164295" cy="781532"/>
                <a:chOff x="365760" y="4235172"/>
                <a:chExt cx="3962953" cy="666167"/>
              </a:xfrm>
            </p:grpSpPr>
            <p:pic>
              <p:nvPicPr>
                <p:cNvPr id="5" name="Picture 4">
                  <a:extLst>
                    <a:ext uri="{FF2B5EF4-FFF2-40B4-BE49-F238E27FC236}">
                      <a16:creationId xmlns:a16="http://schemas.microsoft.com/office/drawing/2014/main" id="{01A5E0D1-CF56-4B68-A364-334417EAC492}"/>
                    </a:ext>
                  </a:extLst>
                </p:cNvPr>
                <p:cNvPicPr>
                  <a:picLocks noChangeAspect="1"/>
                </p:cNvPicPr>
                <p:nvPr/>
              </p:nvPicPr>
              <p:blipFill rotWithShape="1">
                <a:blip r:embed="rId3"/>
                <a:srcRect t="50000"/>
                <a:stretch/>
              </p:blipFill>
              <p:spPr>
                <a:xfrm>
                  <a:off x="365760" y="4486944"/>
                  <a:ext cx="3962953" cy="414395"/>
                </a:xfrm>
                <a:prstGeom prst="rect">
                  <a:avLst/>
                </a:prstGeom>
              </p:spPr>
            </p:pic>
            <p:pic>
              <p:nvPicPr>
                <p:cNvPr id="7" name="Picture 6">
                  <a:extLst>
                    <a:ext uri="{FF2B5EF4-FFF2-40B4-BE49-F238E27FC236}">
                      <a16:creationId xmlns:a16="http://schemas.microsoft.com/office/drawing/2014/main" id="{FC12A4C6-EA2B-44AD-BB0D-78B25271B5D5}"/>
                    </a:ext>
                  </a:extLst>
                </p:cNvPr>
                <p:cNvPicPr>
                  <a:picLocks noChangeAspect="1"/>
                </p:cNvPicPr>
                <p:nvPr/>
              </p:nvPicPr>
              <p:blipFill rotWithShape="1">
                <a:blip r:embed="rId3"/>
                <a:srcRect b="69622"/>
                <a:stretch/>
              </p:blipFill>
              <p:spPr>
                <a:xfrm>
                  <a:off x="365760" y="4235172"/>
                  <a:ext cx="3962953" cy="251772"/>
                </a:xfrm>
                <a:prstGeom prst="rect">
                  <a:avLst/>
                </a:prstGeom>
              </p:spPr>
            </p:pic>
          </p:grpSp>
          <p:cxnSp>
            <p:nvCxnSpPr>
              <p:cNvPr id="11" name="Straight Arrow Connector 10">
                <a:extLst>
                  <a:ext uri="{FF2B5EF4-FFF2-40B4-BE49-F238E27FC236}">
                    <a16:creationId xmlns:a16="http://schemas.microsoft.com/office/drawing/2014/main" id="{581A7124-7944-44F5-AABE-0617EA6E291E}"/>
                  </a:ext>
                </a:extLst>
              </p:cNvPr>
              <p:cNvCxnSpPr>
                <a:cxnSpLocks/>
              </p:cNvCxnSpPr>
              <p:nvPr/>
            </p:nvCxnSpPr>
            <p:spPr>
              <a:xfrm flipV="1">
                <a:off x="1691221" y="5273360"/>
                <a:ext cx="511728" cy="20972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67EC2E2-F3A6-454F-B071-97AF434CF7BC}"/>
                  </a:ext>
                </a:extLst>
              </p:cNvPr>
              <p:cNvSpPr txBox="1"/>
              <p:nvPr/>
            </p:nvSpPr>
            <p:spPr>
              <a:xfrm rot="5400000">
                <a:off x="759145" y="4858846"/>
                <a:ext cx="677108" cy="1463878"/>
              </a:xfrm>
              <a:prstGeom prst="rect">
                <a:avLst/>
              </a:prstGeom>
              <a:noFill/>
              <a:ln>
                <a:noFill/>
              </a:ln>
            </p:spPr>
            <p:txBody>
              <a:bodyPr vert="vert270" wrap="square" rtlCol="0">
                <a:spAutoFit/>
              </a:bodyPr>
              <a:lstStyle/>
              <a:p>
                <a:pPr algn="ctr"/>
                <a:r>
                  <a:rPr lang="en-US" sz="1600" b="1" i="1" dirty="0">
                    <a:solidFill>
                      <a:srgbClr val="C00000"/>
                    </a:solidFill>
                  </a:rPr>
                  <a:t>Predicted Sentiment</a:t>
                </a:r>
              </a:p>
            </p:txBody>
          </p:sp>
          <p:sp>
            <p:nvSpPr>
              <p:cNvPr id="14" name="TextBox 13">
                <a:extLst>
                  <a:ext uri="{FF2B5EF4-FFF2-40B4-BE49-F238E27FC236}">
                    <a16:creationId xmlns:a16="http://schemas.microsoft.com/office/drawing/2014/main" id="{B680CDC1-36E9-455D-BD60-A2CE6FBAC540}"/>
                  </a:ext>
                </a:extLst>
              </p:cNvPr>
              <p:cNvSpPr txBox="1"/>
              <p:nvPr/>
            </p:nvSpPr>
            <p:spPr>
              <a:xfrm rot="5400000">
                <a:off x="3946542" y="4382287"/>
                <a:ext cx="677108" cy="3328500"/>
              </a:xfrm>
              <a:prstGeom prst="rect">
                <a:avLst/>
              </a:prstGeom>
              <a:noFill/>
              <a:ln>
                <a:noFill/>
              </a:ln>
            </p:spPr>
            <p:txBody>
              <a:bodyPr vert="vert270" wrap="square" rtlCol="0">
                <a:spAutoFit/>
              </a:bodyPr>
              <a:lstStyle/>
              <a:p>
                <a:pPr algn="ctr"/>
                <a:r>
                  <a:rPr lang="en-US" sz="1600" b="1" i="1" dirty="0">
                    <a:solidFill>
                      <a:srgbClr val="C00000"/>
                    </a:solidFill>
                  </a:rPr>
                  <a:t>Probability Vector</a:t>
                </a:r>
              </a:p>
              <a:p>
                <a:pPr algn="ctr"/>
                <a:r>
                  <a:rPr lang="en-US" sz="1600" b="1" i="1" dirty="0">
                    <a:solidFill>
                      <a:srgbClr val="C00000"/>
                    </a:solidFill>
                  </a:rPr>
                  <a:t>[Positive, Negative, Neutral]</a:t>
                </a:r>
              </a:p>
            </p:txBody>
          </p:sp>
          <p:cxnSp>
            <p:nvCxnSpPr>
              <p:cNvPr id="17" name="Straight Arrow Connector 16">
                <a:extLst>
                  <a:ext uri="{FF2B5EF4-FFF2-40B4-BE49-F238E27FC236}">
                    <a16:creationId xmlns:a16="http://schemas.microsoft.com/office/drawing/2014/main" id="{21F919F8-5194-49C8-A1A9-2F9309912427}"/>
                  </a:ext>
                </a:extLst>
              </p:cNvPr>
              <p:cNvCxnSpPr>
                <a:cxnSpLocks/>
                <a:stCxn id="14" idx="1"/>
              </p:cNvCxnSpPr>
              <p:nvPr/>
            </p:nvCxnSpPr>
            <p:spPr>
              <a:xfrm flipH="1" flipV="1">
                <a:off x="3659152" y="5164905"/>
                <a:ext cx="625944" cy="54307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FEF2BFE6-82DA-4A99-B2AD-1489970D4303}"/>
                </a:ext>
              </a:extLst>
            </p:cNvPr>
            <p:cNvSpPr txBox="1"/>
            <p:nvPr/>
          </p:nvSpPr>
          <p:spPr>
            <a:xfrm>
              <a:off x="2656856" y="4084310"/>
              <a:ext cx="3256480" cy="307777"/>
            </a:xfrm>
            <a:prstGeom prst="rect">
              <a:avLst/>
            </a:prstGeom>
            <a:noFill/>
          </p:spPr>
          <p:txBody>
            <a:bodyPr wrap="square" rtlCol="0">
              <a:spAutoFit/>
            </a:bodyPr>
            <a:lstStyle/>
            <a:p>
              <a:pPr algn="ctr"/>
              <a:r>
                <a:rPr lang="en-US" sz="1400" b="1" i="1" dirty="0">
                  <a:solidFill>
                    <a:schemeClr val="tx1">
                      <a:lumMod val="75000"/>
                      <a:lumOff val="25000"/>
                    </a:schemeClr>
                  </a:solidFill>
                </a:rPr>
                <a:t>Sentiment Score Output Example</a:t>
              </a:r>
            </a:p>
          </p:txBody>
        </p:sp>
      </p:grpSp>
    </p:spTree>
    <p:extLst>
      <p:ext uri="{BB962C8B-B14F-4D97-AF65-F5344CB8AC3E}">
        <p14:creationId xmlns:p14="http://schemas.microsoft.com/office/powerpoint/2010/main" val="2709812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BA22B-24B5-4648-9FF8-20EB49080D14}"/>
              </a:ext>
            </a:extLst>
          </p:cNvPr>
          <p:cNvSpPr>
            <a:spLocks noGrp="1"/>
          </p:cNvSpPr>
          <p:nvPr>
            <p:ph type="title"/>
          </p:nvPr>
        </p:nvSpPr>
        <p:spPr/>
        <p:txBody>
          <a:bodyPr/>
          <a:lstStyle/>
          <a:p>
            <a:r>
              <a:rPr lang="en-US" dirty="0"/>
              <a:t>Python </a:t>
            </a:r>
            <a:r>
              <a:rPr lang="en-US" b="1" dirty="0">
                <a:solidFill>
                  <a:schemeClr val="accent6">
                    <a:lumMod val="75000"/>
                  </a:schemeClr>
                </a:solidFill>
              </a:rPr>
              <a:t>STAGE 3 </a:t>
            </a:r>
            <a:r>
              <a:rPr lang="en-US" dirty="0">
                <a:solidFill>
                  <a:schemeClr val="tx1"/>
                </a:solidFill>
              </a:rPr>
              <a:t>- Why does domain language matter?</a:t>
            </a:r>
            <a:endParaRPr lang="en-US" dirty="0"/>
          </a:p>
        </p:txBody>
      </p:sp>
      <p:grpSp>
        <p:nvGrpSpPr>
          <p:cNvPr id="30" name="Group 29">
            <a:extLst>
              <a:ext uri="{FF2B5EF4-FFF2-40B4-BE49-F238E27FC236}">
                <a16:creationId xmlns:a16="http://schemas.microsoft.com/office/drawing/2014/main" id="{0313ED36-767B-41D7-B161-A4D7516676A9}"/>
              </a:ext>
            </a:extLst>
          </p:cNvPr>
          <p:cNvGrpSpPr/>
          <p:nvPr/>
        </p:nvGrpSpPr>
        <p:grpSpPr>
          <a:xfrm>
            <a:off x="705811" y="825714"/>
            <a:ext cx="7071655" cy="5651838"/>
            <a:chOff x="118581" y="901215"/>
            <a:chExt cx="7071655" cy="5651838"/>
          </a:xfrm>
        </p:grpSpPr>
        <p:grpSp>
          <p:nvGrpSpPr>
            <p:cNvPr id="25" name="Group 24">
              <a:extLst>
                <a:ext uri="{FF2B5EF4-FFF2-40B4-BE49-F238E27FC236}">
                  <a16:creationId xmlns:a16="http://schemas.microsoft.com/office/drawing/2014/main" id="{600D5BFE-6B02-438D-8A66-443A4104EC59}"/>
                </a:ext>
              </a:extLst>
            </p:cNvPr>
            <p:cNvGrpSpPr/>
            <p:nvPr/>
          </p:nvGrpSpPr>
          <p:grpSpPr>
            <a:xfrm>
              <a:off x="1953763" y="901215"/>
              <a:ext cx="5236473" cy="5651838"/>
              <a:chOff x="285302" y="1010272"/>
              <a:chExt cx="5236473" cy="5651838"/>
            </a:xfrm>
          </p:grpSpPr>
          <p:pic>
            <p:nvPicPr>
              <p:cNvPr id="15" name="Picture 14">
                <a:extLst>
                  <a:ext uri="{FF2B5EF4-FFF2-40B4-BE49-F238E27FC236}">
                    <a16:creationId xmlns:a16="http://schemas.microsoft.com/office/drawing/2014/main" id="{B2FB76ED-ABA5-4898-BFF7-A0875F25234A}"/>
                  </a:ext>
                </a:extLst>
              </p:cNvPr>
              <p:cNvPicPr>
                <a:picLocks noChangeAspect="1"/>
              </p:cNvPicPr>
              <p:nvPr/>
            </p:nvPicPr>
            <p:blipFill>
              <a:blip r:embed="rId2"/>
              <a:stretch>
                <a:fillRect/>
              </a:stretch>
            </p:blipFill>
            <p:spPr>
              <a:xfrm>
                <a:off x="285302" y="2538232"/>
                <a:ext cx="5236473" cy="1215399"/>
              </a:xfrm>
              <a:prstGeom prst="rect">
                <a:avLst/>
              </a:prstGeom>
              <a:ln>
                <a:solidFill>
                  <a:schemeClr val="bg1">
                    <a:lumMod val="65000"/>
                  </a:schemeClr>
                </a:solidFill>
              </a:ln>
            </p:spPr>
          </p:pic>
          <p:pic>
            <p:nvPicPr>
              <p:cNvPr id="17" name="Picture 16">
                <a:extLst>
                  <a:ext uri="{FF2B5EF4-FFF2-40B4-BE49-F238E27FC236}">
                    <a16:creationId xmlns:a16="http://schemas.microsoft.com/office/drawing/2014/main" id="{7D0D565A-77C0-4594-9965-471002BA20B5}"/>
                  </a:ext>
                </a:extLst>
              </p:cNvPr>
              <p:cNvPicPr>
                <a:picLocks noChangeAspect="1"/>
              </p:cNvPicPr>
              <p:nvPr/>
            </p:nvPicPr>
            <p:blipFill>
              <a:blip r:embed="rId3"/>
              <a:stretch>
                <a:fillRect/>
              </a:stretch>
            </p:blipFill>
            <p:spPr>
              <a:xfrm>
                <a:off x="285302" y="1010272"/>
                <a:ext cx="5236473" cy="1260292"/>
              </a:xfrm>
              <a:prstGeom prst="rect">
                <a:avLst/>
              </a:prstGeom>
              <a:ln>
                <a:solidFill>
                  <a:schemeClr val="bg1">
                    <a:lumMod val="65000"/>
                  </a:schemeClr>
                </a:solidFill>
              </a:ln>
            </p:spPr>
          </p:pic>
          <p:pic>
            <p:nvPicPr>
              <p:cNvPr id="19" name="Picture 18">
                <a:extLst>
                  <a:ext uri="{FF2B5EF4-FFF2-40B4-BE49-F238E27FC236}">
                    <a16:creationId xmlns:a16="http://schemas.microsoft.com/office/drawing/2014/main" id="{9483A5EA-56E2-4BB9-A02C-AD432B68D289}"/>
                  </a:ext>
                </a:extLst>
              </p:cNvPr>
              <p:cNvPicPr>
                <a:picLocks noChangeAspect="1"/>
              </p:cNvPicPr>
              <p:nvPr/>
            </p:nvPicPr>
            <p:blipFill>
              <a:blip r:embed="rId4"/>
              <a:stretch>
                <a:fillRect/>
              </a:stretch>
            </p:blipFill>
            <p:spPr>
              <a:xfrm>
                <a:off x="285302" y="3968454"/>
                <a:ext cx="5201098" cy="1357809"/>
              </a:xfrm>
              <a:prstGeom prst="rect">
                <a:avLst/>
              </a:prstGeom>
              <a:ln>
                <a:solidFill>
                  <a:schemeClr val="bg1">
                    <a:lumMod val="65000"/>
                  </a:schemeClr>
                </a:solidFill>
              </a:ln>
            </p:spPr>
          </p:pic>
          <p:pic>
            <p:nvPicPr>
              <p:cNvPr id="21" name="Picture 20">
                <a:extLst>
                  <a:ext uri="{FF2B5EF4-FFF2-40B4-BE49-F238E27FC236}">
                    <a16:creationId xmlns:a16="http://schemas.microsoft.com/office/drawing/2014/main" id="{A05F2CD2-5211-414B-939A-AED812821FB3}"/>
                  </a:ext>
                </a:extLst>
              </p:cNvPr>
              <p:cNvPicPr>
                <a:picLocks noChangeAspect="1"/>
              </p:cNvPicPr>
              <p:nvPr/>
            </p:nvPicPr>
            <p:blipFill>
              <a:blip r:embed="rId5"/>
              <a:stretch>
                <a:fillRect/>
              </a:stretch>
            </p:blipFill>
            <p:spPr>
              <a:xfrm>
                <a:off x="285302" y="5450687"/>
                <a:ext cx="5236473" cy="1211423"/>
              </a:xfrm>
              <a:prstGeom prst="rect">
                <a:avLst/>
              </a:prstGeom>
              <a:ln>
                <a:solidFill>
                  <a:schemeClr val="bg1">
                    <a:lumMod val="65000"/>
                  </a:schemeClr>
                </a:solidFill>
              </a:ln>
            </p:spPr>
          </p:pic>
        </p:grpSp>
        <p:sp>
          <p:nvSpPr>
            <p:cNvPr id="26" name="TextBox 25">
              <a:extLst>
                <a:ext uri="{FF2B5EF4-FFF2-40B4-BE49-F238E27FC236}">
                  <a16:creationId xmlns:a16="http://schemas.microsoft.com/office/drawing/2014/main" id="{26EC2021-DBDA-489C-8521-65923F7E159D}"/>
                </a:ext>
              </a:extLst>
            </p:cNvPr>
            <p:cNvSpPr txBox="1"/>
            <p:nvPr/>
          </p:nvSpPr>
          <p:spPr>
            <a:xfrm rot="5400000">
              <a:off x="619689" y="770551"/>
              <a:ext cx="461665" cy="1463878"/>
            </a:xfrm>
            <a:prstGeom prst="rect">
              <a:avLst/>
            </a:prstGeom>
            <a:noFill/>
            <a:ln>
              <a:noFill/>
            </a:ln>
          </p:spPr>
          <p:txBody>
            <a:bodyPr vert="vert270" wrap="square" rtlCol="0">
              <a:spAutoFit/>
            </a:bodyPr>
            <a:lstStyle/>
            <a:p>
              <a:pPr algn="ctr"/>
              <a:r>
                <a:rPr lang="en-US" b="1" dirty="0">
                  <a:solidFill>
                    <a:schemeClr val="tx1">
                      <a:lumMod val="75000"/>
                      <a:lumOff val="25000"/>
                    </a:schemeClr>
                  </a:solidFill>
                </a:rPr>
                <a:t>FINANCE</a:t>
              </a:r>
            </a:p>
          </p:txBody>
        </p:sp>
        <p:sp>
          <p:nvSpPr>
            <p:cNvPr id="27" name="TextBox 26">
              <a:extLst>
                <a:ext uri="{FF2B5EF4-FFF2-40B4-BE49-F238E27FC236}">
                  <a16:creationId xmlns:a16="http://schemas.microsoft.com/office/drawing/2014/main" id="{28CA95BF-6B19-4955-8F62-303294DCA9C8}"/>
                </a:ext>
              </a:extLst>
            </p:cNvPr>
            <p:cNvSpPr txBox="1"/>
            <p:nvPr/>
          </p:nvSpPr>
          <p:spPr>
            <a:xfrm rot="5400000">
              <a:off x="679810" y="2304935"/>
              <a:ext cx="461665" cy="1463878"/>
            </a:xfrm>
            <a:prstGeom prst="rect">
              <a:avLst/>
            </a:prstGeom>
            <a:noFill/>
            <a:ln>
              <a:noFill/>
            </a:ln>
          </p:spPr>
          <p:txBody>
            <a:bodyPr vert="vert270" wrap="square" rtlCol="0">
              <a:spAutoFit/>
            </a:bodyPr>
            <a:lstStyle/>
            <a:p>
              <a:pPr algn="ctr"/>
              <a:r>
                <a:rPr lang="en-US" b="1" dirty="0">
                  <a:solidFill>
                    <a:schemeClr val="tx1">
                      <a:lumMod val="75000"/>
                      <a:lumOff val="25000"/>
                    </a:schemeClr>
                  </a:solidFill>
                </a:rPr>
                <a:t>FESTIVAL</a:t>
              </a:r>
            </a:p>
          </p:txBody>
        </p:sp>
        <p:sp>
          <p:nvSpPr>
            <p:cNvPr id="28" name="TextBox 27">
              <a:extLst>
                <a:ext uri="{FF2B5EF4-FFF2-40B4-BE49-F238E27FC236}">
                  <a16:creationId xmlns:a16="http://schemas.microsoft.com/office/drawing/2014/main" id="{CB843459-3308-4210-BB2F-08345D94DFFC}"/>
                </a:ext>
              </a:extLst>
            </p:cNvPr>
            <p:cNvSpPr txBox="1"/>
            <p:nvPr/>
          </p:nvSpPr>
          <p:spPr>
            <a:xfrm rot="5400000">
              <a:off x="619687" y="3839319"/>
              <a:ext cx="461665" cy="1463878"/>
            </a:xfrm>
            <a:prstGeom prst="rect">
              <a:avLst/>
            </a:prstGeom>
            <a:noFill/>
            <a:ln>
              <a:noFill/>
            </a:ln>
          </p:spPr>
          <p:txBody>
            <a:bodyPr vert="vert270" wrap="square" rtlCol="0">
              <a:spAutoFit/>
            </a:bodyPr>
            <a:lstStyle/>
            <a:p>
              <a:pPr algn="ctr"/>
              <a:r>
                <a:rPr lang="en-US" b="1" dirty="0">
                  <a:solidFill>
                    <a:schemeClr val="tx1">
                      <a:lumMod val="75000"/>
                      <a:lumOff val="25000"/>
                    </a:schemeClr>
                  </a:solidFill>
                </a:rPr>
                <a:t>ANIMAL</a:t>
              </a:r>
            </a:p>
          </p:txBody>
        </p:sp>
        <p:sp>
          <p:nvSpPr>
            <p:cNvPr id="29" name="TextBox 28">
              <a:extLst>
                <a:ext uri="{FF2B5EF4-FFF2-40B4-BE49-F238E27FC236}">
                  <a16:creationId xmlns:a16="http://schemas.microsoft.com/office/drawing/2014/main" id="{C5EEB69A-6875-49A3-BDE2-D5E6310EF318}"/>
                </a:ext>
              </a:extLst>
            </p:cNvPr>
            <p:cNvSpPr txBox="1"/>
            <p:nvPr/>
          </p:nvSpPr>
          <p:spPr>
            <a:xfrm rot="5400000">
              <a:off x="619688" y="5215402"/>
              <a:ext cx="461665" cy="1463878"/>
            </a:xfrm>
            <a:prstGeom prst="rect">
              <a:avLst/>
            </a:prstGeom>
            <a:noFill/>
            <a:ln>
              <a:noFill/>
            </a:ln>
          </p:spPr>
          <p:txBody>
            <a:bodyPr vert="vert270" wrap="square" rtlCol="0">
              <a:spAutoFit/>
            </a:bodyPr>
            <a:lstStyle/>
            <a:p>
              <a:pPr algn="ctr"/>
              <a:r>
                <a:rPr lang="en-US" b="1" dirty="0">
                  <a:solidFill>
                    <a:schemeClr val="tx1">
                      <a:lumMod val="75000"/>
                      <a:lumOff val="25000"/>
                    </a:schemeClr>
                  </a:solidFill>
                </a:rPr>
                <a:t>SPORTS</a:t>
              </a:r>
            </a:p>
          </p:txBody>
        </p:sp>
      </p:grpSp>
    </p:spTree>
    <p:extLst>
      <p:ext uri="{BB962C8B-B14F-4D97-AF65-F5344CB8AC3E}">
        <p14:creationId xmlns:p14="http://schemas.microsoft.com/office/powerpoint/2010/main" val="13966812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83CFF-8C4D-4D28-BFD0-6734670B5B69}"/>
              </a:ext>
            </a:extLst>
          </p:cNvPr>
          <p:cNvSpPr>
            <a:spLocks noGrp="1"/>
          </p:cNvSpPr>
          <p:nvPr>
            <p:ph type="title"/>
          </p:nvPr>
        </p:nvSpPr>
        <p:spPr/>
        <p:txBody>
          <a:bodyPr/>
          <a:lstStyle/>
          <a:p>
            <a:r>
              <a:rPr lang="en-US" dirty="0"/>
              <a:t>Python </a:t>
            </a:r>
            <a:r>
              <a:rPr lang="en-US" b="1" dirty="0">
                <a:solidFill>
                  <a:schemeClr val="accent6">
                    <a:lumMod val="75000"/>
                  </a:schemeClr>
                </a:solidFill>
              </a:rPr>
              <a:t>STAGE 3 </a:t>
            </a:r>
            <a:r>
              <a:rPr lang="en-US" dirty="0">
                <a:solidFill>
                  <a:schemeClr val="tx1"/>
                </a:solidFill>
              </a:rPr>
              <a:t>- FinBERT</a:t>
            </a:r>
            <a:endParaRPr lang="en-US" dirty="0"/>
          </a:p>
        </p:txBody>
      </p:sp>
      <p:sp>
        <p:nvSpPr>
          <p:cNvPr id="3" name="Text Placeholder 2">
            <a:extLst>
              <a:ext uri="{FF2B5EF4-FFF2-40B4-BE49-F238E27FC236}">
                <a16:creationId xmlns:a16="http://schemas.microsoft.com/office/drawing/2014/main" id="{9DA3DB96-5E22-4DB6-9591-AD0C9340DF9A}"/>
              </a:ext>
            </a:extLst>
          </p:cNvPr>
          <p:cNvSpPr>
            <a:spLocks noGrp="1"/>
          </p:cNvSpPr>
          <p:nvPr>
            <p:ph type="body" sz="quarter" idx="11"/>
          </p:nvPr>
        </p:nvSpPr>
        <p:spPr>
          <a:xfrm>
            <a:off x="388326" y="726476"/>
            <a:ext cx="8585293" cy="2600624"/>
          </a:xfrm>
        </p:spPr>
        <p:txBody>
          <a:bodyPr/>
          <a:lstStyle/>
          <a:p>
            <a:r>
              <a:rPr lang="en-US" b="1" u="sng" dirty="0"/>
              <a:t>B</a:t>
            </a:r>
            <a:r>
              <a:rPr lang="en-US" b="1" dirty="0"/>
              <a:t>idirectional </a:t>
            </a:r>
            <a:r>
              <a:rPr lang="en-US" b="1" u="sng" dirty="0"/>
              <a:t>E</a:t>
            </a:r>
            <a:r>
              <a:rPr lang="en-US" b="1" dirty="0"/>
              <a:t>ncoder </a:t>
            </a:r>
            <a:r>
              <a:rPr lang="en-US" b="1" u="sng" dirty="0"/>
              <a:t>R</a:t>
            </a:r>
            <a:r>
              <a:rPr lang="en-US" b="1" dirty="0"/>
              <a:t>epresentations from </a:t>
            </a:r>
            <a:r>
              <a:rPr lang="en-US" b="1" u="sng" dirty="0"/>
              <a:t>T</a:t>
            </a:r>
            <a:r>
              <a:rPr lang="en-US" b="1" dirty="0"/>
              <a:t>ransformers (BERT)</a:t>
            </a:r>
          </a:p>
          <a:p>
            <a:pPr lvl="1"/>
            <a:r>
              <a:rPr lang="en-US" dirty="0"/>
              <a:t>Developed in 2018 by researchers at Google AI Language</a:t>
            </a:r>
          </a:p>
          <a:p>
            <a:pPr lvl="1"/>
            <a:r>
              <a:rPr lang="en-US" dirty="0"/>
              <a:t>Swiss knife for common NLP tasks (sentiment analysis, question answering, etc.)</a:t>
            </a:r>
          </a:p>
          <a:p>
            <a:pPr lvl="1"/>
            <a:r>
              <a:rPr lang="en-US" dirty="0"/>
              <a:t>Trained on Wikipedia (2.5B words) + Google’s Book Corpus (800M words)</a:t>
            </a:r>
          </a:p>
          <a:p>
            <a:pPr marL="457292" lvl="1" indent="0">
              <a:buNone/>
            </a:pPr>
            <a:endParaRPr lang="en-US" dirty="0">
              <a:sym typeface="Wingdings" panose="05000000000000000000" pitchFamily="2" charset="2"/>
            </a:endParaRPr>
          </a:p>
          <a:p>
            <a:r>
              <a:rPr lang="en-US" b="1" dirty="0"/>
              <a:t>BERT for </a:t>
            </a:r>
            <a:r>
              <a:rPr lang="en-US" b="1" u="sng" dirty="0"/>
              <a:t>Fin</a:t>
            </a:r>
            <a:r>
              <a:rPr lang="en-US" b="1" dirty="0"/>
              <a:t>ancial Text Mining = FinBERT</a:t>
            </a:r>
          </a:p>
          <a:p>
            <a:pPr lvl="1"/>
            <a:r>
              <a:rPr lang="en-US" dirty="0"/>
              <a:t>Pre-Trained NLP model to analyze sentiment of financial text </a:t>
            </a:r>
          </a:p>
          <a:p>
            <a:pPr lvl="1"/>
            <a:r>
              <a:rPr lang="en-US" dirty="0"/>
              <a:t>Developed due to differences in vocabulary and expression between the financial corpus and general domain corpus</a:t>
            </a:r>
            <a:endParaRPr lang="en-US" b="1" dirty="0"/>
          </a:p>
        </p:txBody>
      </p:sp>
      <p:grpSp>
        <p:nvGrpSpPr>
          <p:cNvPr id="9" name="Group 8">
            <a:extLst>
              <a:ext uri="{FF2B5EF4-FFF2-40B4-BE49-F238E27FC236}">
                <a16:creationId xmlns:a16="http://schemas.microsoft.com/office/drawing/2014/main" id="{58FBCF2F-B1EC-4A12-8CB2-F3C3DC63E562}"/>
              </a:ext>
            </a:extLst>
          </p:cNvPr>
          <p:cNvGrpSpPr/>
          <p:nvPr/>
        </p:nvGrpSpPr>
        <p:grpSpPr>
          <a:xfrm>
            <a:off x="3177665" y="3434260"/>
            <a:ext cx="4521030" cy="486252"/>
            <a:chOff x="1694723" y="4192140"/>
            <a:chExt cx="4521030" cy="486252"/>
          </a:xfrm>
        </p:grpSpPr>
        <p:sp>
          <p:nvSpPr>
            <p:cNvPr id="6" name="TextBox 5">
              <a:extLst>
                <a:ext uri="{FF2B5EF4-FFF2-40B4-BE49-F238E27FC236}">
                  <a16:creationId xmlns:a16="http://schemas.microsoft.com/office/drawing/2014/main" id="{8653438D-2FD8-4EA1-846F-61C7CB7F7475}"/>
                </a:ext>
              </a:extLst>
            </p:cNvPr>
            <p:cNvSpPr txBox="1"/>
            <p:nvPr/>
          </p:nvSpPr>
          <p:spPr>
            <a:xfrm rot="5400000">
              <a:off x="1921380" y="3965483"/>
              <a:ext cx="430887" cy="884201"/>
            </a:xfrm>
            <a:prstGeom prst="rect">
              <a:avLst/>
            </a:prstGeom>
            <a:noFill/>
            <a:ln>
              <a:noFill/>
            </a:ln>
          </p:spPr>
          <p:txBody>
            <a:bodyPr vert="vert270" wrap="square" rtlCol="0">
              <a:spAutoFit/>
            </a:bodyPr>
            <a:lstStyle/>
            <a:p>
              <a:pPr algn="ctr"/>
              <a:r>
                <a:rPr lang="en-US" sz="1600" b="1" i="1" dirty="0">
                  <a:solidFill>
                    <a:srgbClr val="C00000"/>
                  </a:solidFill>
                </a:rPr>
                <a:t>BERT</a:t>
              </a:r>
            </a:p>
          </p:txBody>
        </p:sp>
        <p:sp>
          <p:nvSpPr>
            <p:cNvPr id="7" name="TextBox 6">
              <a:extLst>
                <a:ext uri="{FF2B5EF4-FFF2-40B4-BE49-F238E27FC236}">
                  <a16:creationId xmlns:a16="http://schemas.microsoft.com/office/drawing/2014/main" id="{9211BEFB-17DB-41D1-99E5-1EEC7F8953A4}"/>
                </a:ext>
              </a:extLst>
            </p:cNvPr>
            <p:cNvSpPr txBox="1"/>
            <p:nvPr/>
          </p:nvSpPr>
          <p:spPr>
            <a:xfrm rot="5400000">
              <a:off x="5382740" y="3845380"/>
              <a:ext cx="430887" cy="1235138"/>
            </a:xfrm>
            <a:prstGeom prst="rect">
              <a:avLst/>
            </a:prstGeom>
            <a:noFill/>
            <a:ln>
              <a:noFill/>
            </a:ln>
          </p:spPr>
          <p:txBody>
            <a:bodyPr vert="vert270" wrap="square" rtlCol="0">
              <a:spAutoFit/>
            </a:bodyPr>
            <a:lstStyle/>
            <a:p>
              <a:pPr algn="ctr"/>
              <a:r>
                <a:rPr lang="en-US" sz="1600" b="1" i="1" dirty="0">
                  <a:solidFill>
                    <a:srgbClr val="C00000"/>
                  </a:solidFill>
                </a:rPr>
                <a:t>FinBERT</a:t>
              </a:r>
            </a:p>
          </p:txBody>
        </p:sp>
      </p:grpSp>
      <p:grpSp>
        <p:nvGrpSpPr>
          <p:cNvPr id="52" name="Group 51">
            <a:extLst>
              <a:ext uri="{FF2B5EF4-FFF2-40B4-BE49-F238E27FC236}">
                <a16:creationId xmlns:a16="http://schemas.microsoft.com/office/drawing/2014/main" id="{A40781BD-9C1D-4D53-921C-DEF46FF941DB}"/>
              </a:ext>
            </a:extLst>
          </p:cNvPr>
          <p:cNvGrpSpPr/>
          <p:nvPr/>
        </p:nvGrpSpPr>
        <p:grpSpPr>
          <a:xfrm>
            <a:off x="1141351" y="3991131"/>
            <a:ext cx="3233603" cy="2015066"/>
            <a:chOff x="949091" y="4276651"/>
            <a:chExt cx="3233603" cy="2015066"/>
          </a:xfrm>
        </p:grpSpPr>
        <p:pic>
          <p:nvPicPr>
            <p:cNvPr id="11" name="Picture 10">
              <a:extLst>
                <a:ext uri="{FF2B5EF4-FFF2-40B4-BE49-F238E27FC236}">
                  <a16:creationId xmlns:a16="http://schemas.microsoft.com/office/drawing/2014/main" id="{1B6F50EF-E983-4148-9258-1A302923C45B}"/>
                </a:ext>
              </a:extLst>
            </p:cNvPr>
            <p:cNvPicPr>
              <a:picLocks noChangeAspect="1"/>
            </p:cNvPicPr>
            <p:nvPr/>
          </p:nvPicPr>
          <p:blipFill>
            <a:blip r:embed="rId2"/>
            <a:stretch>
              <a:fillRect/>
            </a:stretch>
          </p:blipFill>
          <p:spPr>
            <a:xfrm>
              <a:off x="3140904" y="4437957"/>
              <a:ext cx="1041790" cy="1543393"/>
            </a:xfrm>
            <a:prstGeom prst="rect">
              <a:avLst/>
            </a:prstGeom>
          </p:spPr>
        </p:pic>
        <p:pic>
          <p:nvPicPr>
            <p:cNvPr id="13" name="Picture 12">
              <a:extLst>
                <a:ext uri="{FF2B5EF4-FFF2-40B4-BE49-F238E27FC236}">
                  <a16:creationId xmlns:a16="http://schemas.microsoft.com/office/drawing/2014/main" id="{9D7710FA-266E-49DF-8803-65912456323C}"/>
                </a:ext>
              </a:extLst>
            </p:cNvPr>
            <p:cNvPicPr>
              <a:picLocks noChangeAspect="1"/>
            </p:cNvPicPr>
            <p:nvPr/>
          </p:nvPicPr>
          <p:blipFill>
            <a:blip r:embed="rId3"/>
            <a:stretch>
              <a:fillRect/>
            </a:stretch>
          </p:blipFill>
          <p:spPr>
            <a:xfrm>
              <a:off x="1129738" y="4276651"/>
              <a:ext cx="874083" cy="1003738"/>
            </a:xfrm>
            <a:prstGeom prst="rect">
              <a:avLst/>
            </a:prstGeom>
          </p:spPr>
        </p:pic>
        <p:pic>
          <p:nvPicPr>
            <p:cNvPr id="18" name="Picture 17">
              <a:extLst>
                <a:ext uri="{FF2B5EF4-FFF2-40B4-BE49-F238E27FC236}">
                  <a16:creationId xmlns:a16="http://schemas.microsoft.com/office/drawing/2014/main" id="{0336E242-6B4E-42BE-A95C-9A176FC2DE8E}"/>
                </a:ext>
              </a:extLst>
            </p:cNvPr>
            <p:cNvPicPr>
              <a:picLocks noChangeAspect="1"/>
            </p:cNvPicPr>
            <p:nvPr/>
          </p:nvPicPr>
          <p:blipFill>
            <a:blip r:embed="rId4"/>
            <a:stretch>
              <a:fillRect/>
            </a:stretch>
          </p:blipFill>
          <p:spPr>
            <a:xfrm>
              <a:off x="949091" y="5763184"/>
              <a:ext cx="993446" cy="528533"/>
            </a:xfrm>
            <a:prstGeom prst="rect">
              <a:avLst/>
            </a:prstGeom>
          </p:spPr>
        </p:pic>
        <p:cxnSp>
          <p:nvCxnSpPr>
            <p:cNvPr id="20" name="Straight Arrow Connector 19">
              <a:extLst>
                <a:ext uri="{FF2B5EF4-FFF2-40B4-BE49-F238E27FC236}">
                  <a16:creationId xmlns:a16="http://schemas.microsoft.com/office/drawing/2014/main" id="{000E0724-1001-4858-8C51-F6C7B90E5F90}"/>
                </a:ext>
              </a:extLst>
            </p:cNvPr>
            <p:cNvCxnSpPr>
              <a:cxnSpLocks/>
            </p:cNvCxnSpPr>
            <p:nvPr/>
          </p:nvCxnSpPr>
          <p:spPr>
            <a:xfrm>
              <a:off x="2164360" y="4823670"/>
              <a:ext cx="874083" cy="591589"/>
            </a:xfrm>
            <a:prstGeom prst="straightConnector1">
              <a:avLst/>
            </a:prstGeom>
            <a:ln w="28575">
              <a:solidFill>
                <a:srgbClr val="0F3557"/>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947C960-7506-42AD-81A3-7B3CC92796B0}"/>
                </a:ext>
              </a:extLst>
            </p:cNvPr>
            <p:cNvCxnSpPr>
              <a:cxnSpLocks/>
            </p:cNvCxnSpPr>
            <p:nvPr/>
          </p:nvCxnSpPr>
          <p:spPr>
            <a:xfrm flipV="1">
              <a:off x="2044998" y="5553512"/>
              <a:ext cx="993445" cy="343949"/>
            </a:xfrm>
            <a:prstGeom prst="straightConnector1">
              <a:avLst/>
            </a:prstGeom>
            <a:ln w="28575">
              <a:solidFill>
                <a:srgbClr val="0F3557"/>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EEA443A5-8C55-452A-B022-A2CD080541DB}"/>
              </a:ext>
            </a:extLst>
          </p:cNvPr>
          <p:cNvGrpSpPr/>
          <p:nvPr/>
        </p:nvGrpSpPr>
        <p:grpSpPr>
          <a:xfrm>
            <a:off x="5381061" y="3838718"/>
            <a:ext cx="874083" cy="1150199"/>
            <a:chOff x="5572762" y="4136326"/>
            <a:chExt cx="874083" cy="1150199"/>
          </a:xfrm>
        </p:grpSpPr>
        <p:pic>
          <p:nvPicPr>
            <p:cNvPr id="28" name="Picture 27">
              <a:extLst>
                <a:ext uri="{FF2B5EF4-FFF2-40B4-BE49-F238E27FC236}">
                  <a16:creationId xmlns:a16="http://schemas.microsoft.com/office/drawing/2014/main" id="{C5A75B0B-2C23-43E9-9024-8C6920E4CC7A}"/>
                </a:ext>
              </a:extLst>
            </p:cNvPr>
            <p:cNvPicPr>
              <a:picLocks noChangeAspect="1"/>
            </p:cNvPicPr>
            <p:nvPr/>
          </p:nvPicPr>
          <p:blipFill rotWithShape="1">
            <a:blip r:embed="rId3"/>
            <a:srcRect b="30891"/>
            <a:stretch/>
          </p:blipFill>
          <p:spPr>
            <a:xfrm>
              <a:off x="5572762" y="4136326"/>
              <a:ext cx="874083" cy="693666"/>
            </a:xfrm>
            <a:prstGeom prst="rect">
              <a:avLst/>
            </a:prstGeom>
          </p:spPr>
        </p:pic>
        <p:pic>
          <p:nvPicPr>
            <p:cNvPr id="29" name="Picture 28">
              <a:extLst>
                <a:ext uri="{FF2B5EF4-FFF2-40B4-BE49-F238E27FC236}">
                  <a16:creationId xmlns:a16="http://schemas.microsoft.com/office/drawing/2014/main" id="{15CE7FB0-9CCE-4DEF-AF23-D7C3F114CB52}"/>
                </a:ext>
              </a:extLst>
            </p:cNvPr>
            <p:cNvPicPr>
              <a:picLocks noChangeAspect="1"/>
            </p:cNvPicPr>
            <p:nvPr/>
          </p:nvPicPr>
          <p:blipFill>
            <a:blip r:embed="rId4"/>
            <a:stretch>
              <a:fillRect/>
            </a:stretch>
          </p:blipFill>
          <p:spPr>
            <a:xfrm>
              <a:off x="5647689" y="4871583"/>
              <a:ext cx="779937" cy="414942"/>
            </a:xfrm>
            <a:prstGeom prst="rect">
              <a:avLst/>
            </a:prstGeom>
          </p:spPr>
        </p:pic>
      </p:grpSp>
      <p:cxnSp>
        <p:nvCxnSpPr>
          <p:cNvPr id="31" name="Straight Arrow Connector 30">
            <a:extLst>
              <a:ext uri="{FF2B5EF4-FFF2-40B4-BE49-F238E27FC236}">
                <a16:creationId xmlns:a16="http://schemas.microsoft.com/office/drawing/2014/main" id="{C87FDCE8-B784-4C80-8A0C-D927769B0BA6}"/>
              </a:ext>
            </a:extLst>
          </p:cNvPr>
          <p:cNvCxnSpPr>
            <a:cxnSpLocks/>
            <a:endCxn id="45" idx="1"/>
          </p:cNvCxnSpPr>
          <p:nvPr/>
        </p:nvCxnSpPr>
        <p:spPr>
          <a:xfrm>
            <a:off x="6339571" y="4471332"/>
            <a:ext cx="829799" cy="362162"/>
          </a:xfrm>
          <a:prstGeom prst="straightConnector1">
            <a:avLst/>
          </a:prstGeom>
          <a:ln w="28575">
            <a:solidFill>
              <a:srgbClr val="0F3557"/>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CB2B6D66-BEBB-4F6C-90B7-580739343979}"/>
              </a:ext>
            </a:extLst>
          </p:cNvPr>
          <p:cNvPicPr>
            <a:picLocks noChangeAspect="1"/>
          </p:cNvPicPr>
          <p:nvPr/>
        </p:nvPicPr>
        <p:blipFill rotWithShape="1">
          <a:blip r:embed="rId5"/>
          <a:srcRect l="1" t="1" r="29925" b="1"/>
          <a:stretch/>
        </p:blipFill>
        <p:spPr>
          <a:xfrm>
            <a:off x="5433603" y="5333784"/>
            <a:ext cx="882760" cy="693666"/>
          </a:xfrm>
          <a:prstGeom prst="rect">
            <a:avLst/>
          </a:prstGeom>
        </p:spPr>
      </p:pic>
      <p:pic>
        <p:nvPicPr>
          <p:cNvPr id="35" name="Picture 34">
            <a:extLst>
              <a:ext uri="{FF2B5EF4-FFF2-40B4-BE49-F238E27FC236}">
                <a16:creationId xmlns:a16="http://schemas.microsoft.com/office/drawing/2014/main" id="{3D779A78-8D59-4D19-9164-5DBFACBAEE6D}"/>
              </a:ext>
            </a:extLst>
          </p:cNvPr>
          <p:cNvPicPr>
            <a:picLocks noChangeAspect="1"/>
          </p:cNvPicPr>
          <p:nvPr/>
        </p:nvPicPr>
        <p:blipFill rotWithShape="1">
          <a:blip r:embed="rId6"/>
          <a:srcRect l="13596" t="17217" r="17119" b="17413"/>
          <a:stretch/>
        </p:blipFill>
        <p:spPr>
          <a:xfrm>
            <a:off x="5818102" y="5721505"/>
            <a:ext cx="550809" cy="519690"/>
          </a:xfrm>
          <a:prstGeom prst="rect">
            <a:avLst/>
          </a:prstGeom>
        </p:spPr>
      </p:pic>
      <p:pic>
        <p:nvPicPr>
          <p:cNvPr id="45" name="Picture 44">
            <a:extLst>
              <a:ext uri="{FF2B5EF4-FFF2-40B4-BE49-F238E27FC236}">
                <a16:creationId xmlns:a16="http://schemas.microsoft.com/office/drawing/2014/main" id="{277BC8AB-6D25-4949-BA88-1385D33D07EF}"/>
              </a:ext>
            </a:extLst>
          </p:cNvPr>
          <p:cNvPicPr>
            <a:picLocks noChangeAspect="1"/>
          </p:cNvPicPr>
          <p:nvPr/>
        </p:nvPicPr>
        <p:blipFill>
          <a:blip r:embed="rId7"/>
          <a:stretch>
            <a:fillRect/>
          </a:stretch>
        </p:blipFill>
        <p:spPr>
          <a:xfrm>
            <a:off x="7169370" y="4049507"/>
            <a:ext cx="1058649" cy="1567974"/>
          </a:xfrm>
          <a:prstGeom prst="rect">
            <a:avLst/>
          </a:prstGeom>
        </p:spPr>
      </p:pic>
      <p:cxnSp>
        <p:nvCxnSpPr>
          <p:cNvPr id="48" name="Straight Arrow Connector 47">
            <a:extLst>
              <a:ext uri="{FF2B5EF4-FFF2-40B4-BE49-F238E27FC236}">
                <a16:creationId xmlns:a16="http://schemas.microsoft.com/office/drawing/2014/main" id="{8FAAF71D-2923-46E5-9A25-7B46CF9366D3}"/>
              </a:ext>
            </a:extLst>
          </p:cNvPr>
          <p:cNvCxnSpPr>
            <a:cxnSpLocks/>
          </p:cNvCxnSpPr>
          <p:nvPr/>
        </p:nvCxnSpPr>
        <p:spPr>
          <a:xfrm flipV="1">
            <a:off x="6486062" y="5259807"/>
            <a:ext cx="630760" cy="437094"/>
          </a:xfrm>
          <a:prstGeom prst="straightConnector1">
            <a:avLst/>
          </a:prstGeom>
          <a:ln w="28575">
            <a:solidFill>
              <a:srgbClr val="0F3557"/>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7772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593C8-7A60-4926-8E79-861FE8BF784E}"/>
              </a:ext>
            </a:extLst>
          </p:cNvPr>
          <p:cNvSpPr>
            <a:spLocks noGrp="1"/>
          </p:cNvSpPr>
          <p:nvPr>
            <p:ph type="title"/>
          </p:nvPr>
        </p:nvSpPr>
        <p:spPr/>
        <p:txBody>
          <a:bodyPr>
            <a:normAutofit/>
          </a:bodyPr>
          <a:lstStyle/>
          <a:p>
            <a:r>
              <a:rPr lang="en-US" dirty="0"/>
              <a:t>Sentiment Analysis Workflow</a:t>
            </a:r>
          </a:p>
        </p:txBody>
      </p:sp>
      <p:grpSp>
        <p:nvGrpSpPr>
          <p:cNvPr id="10" name="Group 9">
            <a:extLst>
              <a:ext uri="{FF2B5EF4-FFF2-40B4-BE49-F238E27FC236}">
                <a16:creationId xmlns:a16="http://schemas.microsoft.com/office/drawing/2014/main" id="{E5CF7E8E-4AA7-4063-B25E-51F0992D1A05}"/>
              </a:ext>
            </a:extLst>
          </p:cNvPr>
          <p:cNvGrpSpPr/>
          <p:nvPr/>
        </p:nvGrpSpPr>
        <p:grpSpPr>
          <a:xfrm>
            <a:off x="970126" y="1079143"/>
            <a:ext cx="7441035" cy="4857224"/>
            <a:chOff x="1132514" y="1157682"/>
            <a:chExt cx="7441035" cy="4857224"/>
          </a:xfrm>
        </p:grpSpPr>
        <p:graphicFrame>
          <p:nvGraphicFramePr>
            <p:cNvPr id="7" name="Diagram 6">
              <a:extLst>
                <a:ext uri="{FF2B5EF4-FFF2-40B4-BE49-F238E27FC236}">
                  <a16:creationId xmlns:a16="http://schemas.microsoft.com/office/drawing/2014/main" id="{2DF16514-EDFE-401D-A372-75A1E64225F9}"/>
                </a:ext>
              </a:extLst>
            </p:cNvPr>
            <p:cNvGraphicFramePr/>
            <p:nvPr/>
          </p:nvGraphicFramePr>
          <p:xfrm>
            <a:off x="1132514" y="1157682"/>
            <a:ext cx="7441035" cy="48572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a:extLst>
                <a:ext uri="{FF2B5EF4-FFF2-40B4-BE49-F238E27FC236}">
                  <a16:creationId xmlns:a16="http://schemas.microsoft.com/office/drawing/2014/main" id="{13C9D8AF-1227-4ED4-B5C0-20B94B39EA14}"/>
                </a:ext>
              </a:extLst>
            </p:cNvPr>
            <p:cNvPicPr>
              <a:picLocks noChangeAspect="1"/>
            </p:cNvPicPr>
            <p:nvPr/>
          </p:nvPicPr>
          <p:blipFill rotWithShape="1">
            <a:blip r:embed="rId7"/>
            <a:srcRect t="36019" b="34476"/>
            <a:stretch/>
          </p:blipFill>
          <p:spPr>
            <a:xfrm>
              <a:off x="1498833" y="1422630"/>
              <a:ext cx="1487648" cy="564672"/>
            </a:xfrm>
            <a:prstGeom prst="rect">
              <a:avLst/>
            </a:prstGeom>
          </p:spPr>
        </p:pic>
      </p:grpSp>
      <p:pic>
        <p:nvPicPr>
          <p:cNvPr id="11" name="Picture 10">
            <a:extLst>
              <a:ext uri="{FF2B5EF4-FFF2-40B4-BE49-F238E27FC236}">
                <a16:creationId xmlns:a16="http://schemas.microsoft.com/office/drawing/2014/main" id="{3B6F0915-96F4-40CA-BA78-EC0C7CD7C381}"/>
              </a:ext>
            </a:extLst>
          </p:cNvPr>
          <p:cNvPicPr>
            <a:picLocks noChangeAspect="1"/>
          </p:cNvPicPr>
          <p:nvPr/>
        </p:nvPicPr>
        <p:blipFill rotWithShape="1">
          <a:blip r:embed="rId8"/>
          <a:srcRect t="10519" b="12538"/>
          <a:stretch/>
        </p:blipFill>
        <p:spPr>
          <a:xfrm>
            <a:off x="1694245" y="4857224"/>
            <a:ext cx="917474" cy="998291"/>
          </a:xfrm>
          <a:prstGeom prst="rect">
            <a:avLst/>
          </a:prstGeom>
        </p:spPr>
      </p:pic>
      <p:sp>
        <p:nvSpPr>
          <p:cNvPr id="12" name="Rectangle 11">
            <a:extLst>
              <a:ext uri="{FF2B5EF4-FFF2-40B4-BE49-F238E27FC236}">
                <a16:creationId xmlns:a16="http://schemas.microsoft.com/office/drawing/2014/main" id="{B5D3DEB4-01C3-41FB-AE79-4AC06222A830}"/>
              </a:ext>
            </a:extLst>
          </p:cNvPr>
          <p:cNvSpPr/>
          <p:nvPr/>
        </p:nvSpPr>
        <p:spPr>
          <a:xfrm>
            <a:off x="989836" y="1002485"/>
            <a:ext cx="7348822" cy="1344603"/>
          </a:xfrm>
          <a:prstGeom prst="rect">
            <a:avLst/>
          </a:prstGeom>
          <a:noFill/>
          <a:ln w="28575">
            <a:solidFill>
              <a:schemeClr val="tx1">
                <a:lumMod val="75000"/>
                <a:lumOff val="25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TextBox 12">
            <a:extLst>
              <a:ext uri="{FF2B5EF4-FFF2-40B4-BE49-F238E27FC236}">
                <a16:creationId xmlns:a16="http://schemas.microsoft.com/office/drawing/2014/main" id="{34826EF1-63C7-4D76-82CA-BBB3618FA68B}"/>
              </a:ext>
            </a:extLst>
          </p:cNvPr>
          <p:cNvSpPr txBox="1"/>
          <p:nvPr/>
        </p:nvSpPr>
        <p:spPr>
          <a:xfrm>
            <a:off x="435131" y="960540"/>
            <a:ext cx="461665" cy="1463878"/>
          </a:xfrm>
          <a:prstGeom prst="rect">
            <a:avLst/>
          </a:prstGeom>
          <a:noFill/>
          <a:ln>
            <a:noFill/>
          </a:ln>
        </p:spPr>
        <p:txBody>
          <a:bodyPr vert="vert270" wrap="square" rtlCol="0">
            <a:spAutoFit/>
          </a:bodyPr>
          <a:lstStyle/>
          <a:p>
            <a:pPr algn="ctr"/>
            <a:r>
              <a:rPr lang="en-US" b="1" dirty="0">
                <a:solidFill>
                  <a:schemeClr val="tx1">
                    <a:lumMod val="75000"/>
                    <a:lumOff val="25000"/>
                  </a:schemeClr>
                </a:solidFill>
              </a:rPr>
              <a:t>STAGE 1</a:t>
            </a:r>
          </a:p>
        </p:txBody>
      </p:sp>
      <p:sp>
        <p:nvSpPr>
          <p:cNvPr id="14" name="Rectangle 13">
            <a:extLst>
              <a:ext uri="{FF2B5EF4-FFF2-40B4-BE49-F238E27FC236}">
                <a16:creationId xmlns:a16="http://schemas.microsoft.com/office/drawing/2014/main" id="{350FDC86-328D-4CF2-9696-7180908B4D7B}"/>
              </a:ext>
            </a:extLst>
          </p:cNvPr>
          <p:cNvSpPr/>
          <p:nvPr/>
        </p:nvSpPr>
        <p:spPr>
          <a:xfrm>
            <a:off x="3649212" y="2885812"/>
            <a:ext cx="4689446" cy="3127213"/>
          </a:xfrm>
          <a:prstGeom prst="rect">
            <a:avLst/>
          </a:prstGeom>
          <a:noFill/>
          <a:ln w="28575">
            <a:solidFill>
              <a:schemeClr val="accent4">
                <a:lumMod val="60000"/>
                <a:lumOff val="4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4">
            <a:extLst>
              <a:ext uri="{FF2B5EF4-FFF2-40B4-BE49-F238E27FC236}">
                <a16:creationId xmlns:a16="http://schemas.microsoft.com/office/drawing/2014/main" id="{ED23A4AC-770C-4122-BD0B-FA5E04198EAE}"/>
              </a:ext>
            </a:extLst>
          </p:cNvPr>
          <p:cNvSpPr txBox="1"/>
          <p:nvPr/>
        </p:nvSpPr>
        <p:spPr>
          <a:xfrm rot="10800000">
            <a:off x="8426432" y="3834884"/>
            <a:ext cx="461665" cy="1235143"/>
          </a:xfrm>
          <a:prstGeom prst="rect">
            <a:avLst/>
          </a:prstGeom>
          <a:noFill/>
        </p:spPr>
        <p:txBody>
          <a:bodyPr vert="vert270" wrap="square" rtlCol="0">
            <a:spAutoFit/>
          </a:bodyPr>
          <a:lstStyle/>
          <a:p>
            <a:pPr algn="ctr"/>
            <a:r>
              <a:rPr lang="en-US" b="1" dirty="0">
                <a:solidFill>
                  <a:schemeClr val="accent4">
                    <a:lumMod val="75000"/>
                  </a:schemeClr>
                </a:solidFill>
              </a:rPr>
              <a:t>STAGE 2</a:t>
            </a:r>
          </a:p>
        </p:txBody>
      </p:sp>
      <p:sp>
        <p:nvSpPr>
          <p:cNvPr id="16" name="Rectangle 15">
            <a:extLst>
              <a:ext uri="{FF2B5EF4-FFF2-40B4-BE49-F238E27FC236}">
                <a16:creationId xmlns:a16="http://schemas.microsoft.com/office/drawing/2014/main" id="{ABFF4B83-FFF9-444E-924B-8E8E24426336}"/>
              </a:ext>
            </a:extLst>
          </p:cNvPr>
          <p:cNvSpPr/>
          <p:nvPr/>
        </p:nvSpPr>
        <p:spPr>
          <a:xfrm>
            <a:off x="1006791" y="2885812"/>
            <a:ext cx="2097136" cy="3133289"/>
          </a:xfrm>
          <a:prstGeom prst="rect">
            <a:avLst/>
          </a:prstGeom>
          <a:noFill/>
          <a:ln w="28575">
            <a:solidFill>
              <a:schemeClr val="accent6">
                <a:lumMod val="60000"/>
                <a:lumOff val="4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19050">
                <a:solidFill>
                  <a:schemeClr val="tx1"/>
                </a:solidFill>
              </a:ln>
              <a:solidFill>
                <a:schemeClr val="tx1"/>
              </a:solidFill>
            </a:endParaRPr>
          </a:p>
        </p:txBody>
      </p:sp>
      <p:sp>
        <p:nvSpPr>
          <p:cNvPr id="17" name="TextBox 16">
            <a:extLst>
              <a:ext uri="{FF2B5EF4-FFF2-40B4-BE49-F238E27FC236}">
                <a16:creationId xmlns:a16="http://schemas.microsoft.com/office/drawing/2014/main" id="{0DBA52CD-F220-4247-8EE4-B2D35DF8BA18}"/>
              </a:ext>
            </a:extLst>
          </p:cNvPr>
          <p:cNvSpPr txBox="1"/>
          <p:nvPr/>
        </p:nvSpPr>
        <p:spPr>
          <a:xfrm>
            <a:off x="471796" y="3720517"/>
            <a:ext cx="461665" cy="1463878"/>
          </a:xfrm>
          <a:prstGeom prst="rect">
            <a:avLst/>
          </a:prstGeom>
          <a:noFill/>
          <a:ln>
            <a:noFill/>
          </a:ln>
        </p:spPr>
        <p:txBody>
          <a:bodyPr vert="vert270" wrap="square" rtlCol="0">
            <a:spAutoFit/>
          </a:bodyPr>
          <a:lstStyle/>
          <a:p>
            <a:pPr algn="ctr"/>
            <a:r>
              <a:rPr lang="en-US" b="1" dirty="0">
                <a:solidFill>
                  <a:schemeClr val="accent6">
                    <a:lumMod val="75000"/>
                  </a:schemeClr>
                </a:solidFill>
              </a:rPr>
              <a:t>STAGE 3</a:t>
            </a:r>
          </a:p>
        </p:txBody>
      </p:sp>
      <p:pic>
        <p:nvPicPr>
          <p:cNvPr id="18" name="Picture 17">
            <a:extLst>
              <a:ext uri="{FF2B5EF4-FFF2-40B4-BE49-F238E27FC236}">
                <a16:creationId xmlns:a16="http://schemas.microsoft.com/office/drawing/2014/main" id="{846E1FC9-5192-4BEB-ADCA-3BB6D889FA28}"/>
              </a:ext>
            </a:extLst>
          </p:cNvPr>
          <p:cNvPicPr>
            <a:picLocks noChangeAspect="1"/>
          </p:cNvPicPr>
          <p:nvPr/>
        </p:nvPicPr>
        <p:blipFill>
          <a:blip r:embed="rId9"/>
          <a:stretch>
            <a:fillRect/>
          </a:stretch>
        </p:blipFill>
        <p:spPr>
          <a:xfrm>
            <a:off x="4414970" y="4657096"/>
            <a:ext cx="2134436" cy="1279271"/>
          </a:xfrm>
          <a:prstGeom prst="rect">
            <a:avLst/>
          </a:prstGeom>
        </p:spPr>
      </p:pic>
      <p:pic>
        <p:nvPicPr>
          <p:cNvPr id="20" name="Picture 19">
            <a:extLst>
              <a:ext uri="{FF2B5EF4-FFF2-40B4-BE49-F238E27FC236}">
                <a16:creationId xmlns:a16="http://schemas.microsoft.com/office/drawing/2014/main" id="{C977190A-6C18-4D32-8CE4-44F4AD280BA2}"/>
              </a:ext>
            </a:extLst>
          </p:cNvPr>
          <p:cNvPicPr>
            <a:picLocks noChangeAspect="1"/>
          </p:cNvPicPr>
          <p:nvPr/>
        </p:nvPicPr>
        <p:blipFill>
          <a:blip r:embed="rId10"/>
          <a:stretch>
            <a:fillRect/>
          </a:stretch>
        </p:blipFill>
        <p:spPr>
          <a:xfrm rot="10800000">
            <a:off x="3289406" y="5124701"/>
            <a:ext cx="1003950" cy="463336"/>
          </a:xfrm>
          <a:prstGeom prst="rect">
            <a:avLst/>
          </a:prstGeom>
        </p:spPr>
      </p:pic>
      <p:pic>
        <p:nvPicPr>
          <p:cNvPr id="21" name="Picture 20">
            <a:extLst>
              <a:ext uri="{FF2B5EF4-FFF2-40B4-BE49-F238E27FC236}">
                <a16:creationId xmlns:a16="http://schemas.microsoft.com/office/drawing/2014/main" id="{5EF584DC-4FB0-4598-9438-0F7199571BD5}"/>
              </a:ext>
            </a:extLst>
          </p:cNvPr>
          <p:cNvPicPr>
            <a:picLocks noChangeAspect="1"/>
          </p:cNvPicPr>
          <p:nvPr/>
        </p:nvPicPr>
        <p:blipFill>
          <a:blip r:embed="rId10"/>
          <a:stretch>
            <a:fillRect/>
          </a:stretch>
        </p:blipFill>
        <p:spPr>
          <a:xfrm rot="8166730">
            <a:off x="6652315" y="4373324"/>
            <a:ext cx="891561" cy="463336"/>
          </a:xfrm>
          <a:prstGeom prst="rect">
            <a:avLst/>
          </a:prstGeom>
        </p:spPr>
      </p:pic>
    </p:spTree>
    <p:extLst>
      <p:ext uri="{BB962C8B-B14F-4D97-AF65-F5344CB8AC3E}">
        <p14:creationId xmlns:p14="http://schemas.microsoft.com/office/powerpoint/2010/main" val="120175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DA4A23-9A36-4839-81BA-A751157E7D59}"/>
              </a:ext>
            </a:extLst>
          </p:cNvPr>
          <p:cNvSpPr>
            <a:spLocks noGrp="1"/>
          </p:cNvSpPr>
          <p:nvPr>
            <p:ph type="body" sz="quarter" idx="10"/>
          </p:nvPr>
        </p:nvSpPr>
        <p:spPr/>
        <p:txBody>
          <a:bodyPr/>
          <a:lstStyle/>
          <a:p>
            <a:pPr algn="ctr"/>
            <a:r>
              <a:rPr lang="en-US" dirty="0"/>
              <a:t>Tableau Demonstration</a:t>
            </a:r>
          </a:p>
        </p:txBody>
      </p:sp>
    </p:spTree>
    <p:extLst>
      <p:ext uri="{BB962C8B-B14F-4D97-AF65-F5344CB8AC3E}">
        <p14:creationId xmlns:p14="http://schemas.microsoft.com/office/powerpoint/2010/main" val="2032594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DA4A23-9A36-4839-81BA-A751157E7D59}"/>
              </a:ext>
            </a:extLst>
          </p:cNvPr>
          <p:cNvSpPr>
            <a:spLocks noGrp="1"/>
          </p:cNvSpPr>
          <p:nvPr>
            <p:ph type="body" sz="quarter" idx="10"/>
          </p:nvPr>
        </p:nvSpPr>
        <p:spPr/>
        <p:txBody>
          <a:bodyPr/>
          <a:lstStyle/>
          <a:p>
            <a:pPr algn="ctr"/>
            <a:r>
              <a:rPr lang="en-US" dirty="0"/>
              <a:t>Reference Slides</a:t>
            </a:r>
          </a:p>
        </p:txBody>
      </p:sp>
    </p:spTree>
    <p:extLst>
      <p:ext uri="{BB962C8B-B14F-4D97-AF65-F5344CB8AC3E}">
        <p14:creationId xmlns:p14="http://schemas.microsoft.com/office/powerpoint/2010/main" val="385519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AD96C-FB84-459A-AC73-6BA2EE225AD0}"/>
              </a:ext>
            </a:extLst>
          </p:cNvPr>
          <p:cNvSpPr>
            <a:spLocks noGrp="1"/>
          </p:cNvSpPr>
          <p:nvPr>
            <p:ph type="title"/>
          </p:nvPr>
        </p:nvSpPr>
        <p:spPr/>
        <p:txBody>
          <a:bodyPr/>
          <a:lstStyle/>
          <a:p>
            <a:r>
              <a:rPr lang="en-US" dirty="0"/>
              <a:t>Bloom Energy</a:t>
            </a:r>
          </a:p>
        </p:txBody>
      </p:sp>
      <p:pic>
        <p:nvPicPr>
          <p:cNvPr id="5" name="Picture 4">
            <a:extLst>
              <a:ext uri="{FF2B5EF4-FFF2-40B4-BE49-F238E27FC236}">
                <a16:creationId xmlns:a16="http://schemas.microsoft.com/office/drawing/2014/main" id="{E6EB6B9C-A9EE-44C4-B760-1A7816E00718}"/>
              </a:ext>
            </a:extLst>
          </p:cNvPr>
          <p:cNvPicPr>
            <a:picLocks noChangeAspect="1"/>
          </p:cNvPicPr>
          <p:nvPr/>
        </p:nvPicPr>
        <p:blipFill>
          <a:blip r:embed="rId2"/>
          <a:stretch>
            <a:fillRect/>
          </a:stretch>
        </p:blipFill>
        <p:spPr>
          <a:xfrm>
            <a:off x="0" y="1007741"/>
            <a:ext cx="9144000" cy="4842517"/>
          </a:xfrm>
          <a:prstGeom prst="rect">
            <a:avLst/>
          </a:prstGeom>
        </p:spPr>
      </p:pic>
    </p:spTree>
    <p:extLst>
      <p:ext uri="{BB962C8B-B14F-4D97-AF65-F5344CB8AC3E}">
        <p14:creationId xmlns:p14="http://schemas.microsoft.com/office/powerpoint/2010/main" val="7269311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53841-8864-43F3-B814-0CC8567E58B6}"/>
              </a:ext>
            </a:extLst>
          </p:cNvPr>
          <p:cNvSpPr>
            <a:spLocks noGrp="1"/>
          </p:cNvSpPr>
          <p:nvPr>
            <p:ph type="title"/>
          </p:nvPr>
        </p:nvSpPr>
        <p:spPr/>
        <p:txBody>
          <a:bodyPr/>
          <a:lstStyle/>
          <a:p>
            <a:r>
              <a:rPr lang="en-US" dirty="0"/>
              <a:t>Crown Castle</a:t>
            </a:r>
          </a:p>
        </p:txBody>
      </p:sp>
      <p:pic>
        <p:nvPicPr>
          <p:cNvPr id="5" name="Picture 4">
            <a:extLst>
              <a:ext uri="{FF2B5EF4-FFF2-40B4-BE49-F238E27FC236}">
                <a16:creationId xmlns:a16="http://schemas.microsoft.com/office/drawing/2014/main" id="{4AC8A412-B5BE-42FC-960A-AA3068897B3F}"/>
              </a:ext>
            </a:extLst>
          </p:cNvPr>
          <p:cNvPicPr>
            <a:picLocks noChangeAspect="1"/>
          </p:cNvPicPr>
          <p:nvPr/>
        </p:nvPicPr>
        <p:blipFill>
          <a:blip r:embed="rId2"/>
          <a:stretch>
            <a:fillRect/>
          </a:stretch>
        </p:blipFill>
        <p:spPr>
          <a:xfrm>
            <a:off x="0" y="1012179"/>
            <a:ext cx="9144000" cy="4833642"/>
          </a:xfrm>
          <a:prstGeom prst="rect">
            <a:avLst/>
          </a:prstGeom>
        </p:spPr>
      </p:pic>
    </p:spTree>
    <p:extLst>
      <p:ext uri="{BB962C8B-B14F-4D97-AF65-F5344CB8AC3E}">
        <p14:creationId xmlns:p14="http://schemas.microsoft.com/office/powerpoint/2010/main" val="3278173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686BF-3E60-451D-A9B7-C33F970A33C3}"/>
              </a:ext>
            </a:extLst>
          </p:cNvPr>
          <p:cNvSpPr>
            <a:spLocks noGrp="1"/>
          </p:cNvSpPr>
          <p:nvPr>
            <p:ph type="title"/>
          </p:nvPr>
        </p:nvSpPr>
        <p:spPr/>
        <p:txBody>
          <a:bodyPr/>
          <a:lstStyle/>
          <a:p>
            <a:r>
              <a:rPr lang="en-US" dirty="0"/>
              <a:t>What is Natural Language Processing (NLP)?</a:t>
            </a:r>
          </a:p>
        </p:txBody>
      </p:sp>
      <p:sp>
        <p:nvSpPr>
          <p:cNvPr id="3" name="Text Placeholder 2">
            <a:extLst>
              <a:ext uri="{FF2B5EF4-FFF2-40B4-BE49-F238E27FC236}">
                <a16:creationId xmlns:a16="http://schemas.microsoft.com/office/drawing/2014/main" id="{9E257257-EDE6-4382-800C-C003D1A76043}"/>
              </a:ext>
            </a:extLst>
          </p:cNvPr>
          <p:cNvSpPr>
            <a:spLocks noGrp="1"/>
          </p:cNvSpPr>
          <p:nvPr>
            <p:ph type="body" sz="quarter" idx="11"/>
          </p:nvPr>
        </p:nvSpPr>
        <p:spPr>
          <a:xfrm>
            <a:off x="453792" y="916973"/>
            <a:ext cx="8412480" cy="1881650"/>
          </a:xfrm>
        </p:spPr>
        <p:txBody>
          <a:bodyPr/>
          <a:lstStyle/>
          <a:p>
            <a:pPr marL="0" indent="0" algn="ctr">
              <a:buNone/>
            </a:pPr>
            <a:endParaRPr lang="en-US" b="0" i="1" dirty="0">
              <a:solidFill>
                <a:schemeClr val="tx1"/>
              </a:solidFill>
              <a:effectLst/>
              <a:latin typeface="Arial" panose="020B0604020202020204" pitchFamily="34" charset="0"/>
              <a:cs typeface="Arial" panose="020B0604020202020204" pitchFamily="34" charset="0"/>
            </a:endParaRPr>
          </a:p>
          <a:p>
            <a:pPr marL="0" indent="0" algn="ctr">
              <a:buNone/>
            </a:pPr>
            <a:r>
              <a:rPr lang="en-US" b="0" i="1" dirty="0">
                <a:solidFill>
                  <a:schemeClr val="tx1"/>
                </a:solidFill>
                <a:effectLst/>
                <a:latin typeface="Arial" panose="020B0604020202020204" pitchFamily="34" charset="0"/>
                <a:cs typeface="Arial" panose="020B0604020202020204" pitchFamily="34" charset="0"/>
              </a:rPr>
              <a:t>“ Natural language processing (NLP) is a branch of artificial intelligence </a:t>
            </a:r>
            <a:r>
              <a:rPr lang="en-US" b="1" i="1" u="sng" dirty="0">
                <a:solidFill>
                  <a:srgbClr val="C00000"/>
                </a:solidFill>
                <a:effectLst/>
                <a:latin typeface="Arial" panose="020B0604020202020204" pitchFamily="34" charset="0"/>
                <a:cs typeface="Arial" panose="020B0604020202020204" pitchFamily="34" charset="0"/>
              </a:rPr>
              <a:t>that helps computers understand, interpret and manipulate human language.</a:t>
            </a:r>
            <a:r>
              <a:rPr lang="en-US" b="0" i="1" dirty="0">
                <a:solidFill>
                  <a:schemeClr val="tx1"/>
                </a:solidFill>
                <a:effectLst/>
                <a:latin typeface="Arial" panose="020B0604020202020204" pitchFamily="34" charset="0"/>
                <a:cs typeface="Arial" panose="020B0604020202020204" pitchFamily="34" charset="0"/>
              </a:rPr>
              <a:t> NLP draws from many disciplines, including computer science and computational linguistics, in its pursuit to fill the gap between human communication and computer understanding.”</a:t>
            </a:r>
          </a:p>
          <a:p>
            <a:pPr marL="0" indent="0" algn="ctr">
              <a:buNone/>
            </a:pPr>
            <a:r>
              <a:rPr lang="en-US" b="1" dirty="0"/>
              <a:t>- SAS Institute</a:t>
            </a:r>
          </a:p>
        </p:txBody>
      </p:sp>
      <p:grpSp>
        <p:nvGrpSpPr>
          <p:cNvPr id="8" name="Group 7">
            <a:extLst>
              <a:ext uri="{FF2B5EF4-FFF2-40B4-BE49-F238E27FC236}">
                <a16:creationId xmlns:a16="http://schemas.microsoft.com/office/drawing/2014/main" id="{CD6808A0-ED62-4D35-A537-BF1D6A6D69CE}"/>
              </a:ext>
            </a:extLst>
          </p:cNvPr>
          <p:cNvGrpSpPr/>
          <p:nvPr/>
        </p:nvGrpSpPr>
        <p:grpSpPr>
          <a:xfrm>
            <a:off x="497570" y="3072680"/>
            <a:ext cx="8148860" cy="3044538"/>
            <a:chOff x="446863" y="2837972"/>
            <a:chExt cx="8148860" cy="3044538"/>
          </a:xfrm>
        </p:grpSpPr>
        <p:pic>
          <p:nvPicPr>
            <p:cNvPr id="6" name="Picture 5">
              <a:extLst>
                <a:ext uri="{FF2B5EF4-FFF2-40B4-BE49-F238E27FC236}">
                  <a16:creationId xmlns:a16="http://schemas.microsoft.com/office/drawing/2014/main" id="{A3FB2367-759B-4F92-9F05-B13B4BF1A2A0}"/>
                </a:ext>
              </a:extLst>
            </p:cNvPr>
            <p:cNvPicPr>
              <a:picLocks noChangeAspect="1"/>
            </p:cNvPicPr>
            <p:nvPr/>
          </p:nvPicPr>
          <p:blipFill rotWithShape="1">
            <a:blip r:embed="rId2"/>
            <a:srcRect l="20001" t="24439" r="21667" b="31314"/>
            <a:stretch/>
          </p:blipFill>
          <p:spPr>
            <a:xfrm>
              <a:off x="548277" y="3156705"/>
              <a:ext cx="2295525" cy="1028887"/>
            </a:xfrm>
            <a:prstGeom prst="rect">
              <a:avLst/>
            </a:prstGeom>
          </p:spPr>
        </p:pic>
        <p:pic>
          <p:nvPicPr>
            <p:cNvPr id="7" name="Picture 6">
              <a:extLst>
                <a:ext uri="{FF2B5EF4-FFF2-40B4-BE49-F238E27FC236}">
                  <a16:creationId xmlns:a16="http://schemas.microsoft.com/office/drawing/2014/main" id="{9065F35E-98B3-440C-A015-24FA2D76B530}"/>
                </a:ext>
              </a:extLst>
            </p:cNvPr>
            <p:cNvPicPr>
              <a:picLocks noChangeAspect="1"/>
            </p:cNvPicPr>
            <p:nvPr/>
          </p:nvPicPr>
          <p:blipFill>
            <a:blip r:embed="rId3"/>
            <a:stretch>
              <a:fillRect/>
            </a:stretch>
          </p:blipFill>
          <p:spPr>
            <a:xfrm>
              <a:off x="446863" y="4752950"/>
              <a:ext cx="2946742" cy="689968"/>
            </a:xfrm>
            <a:prstGeom prst="rect">
              <a:avLst/>
            </a:prstGeom>
          </p:spPr>
        </p:pic>
        <p:pic>
          <p:nvPicPr>
            <p:cNvPr id="9" name="Picture 8">
              <a:extLst>
                <a:ext uri="{FF2B5EF4-FFF2-40B4-BE49-F238E27FC236}">
                  <a16:creationId xmlns:a16="http://schemas.microsoft.com/office/drawing/2014/main" id="{3742A78A-CDCD-465B-A83E-C301BAB0DBFF}"/>
                </a:ext>
              </a:extLst>
            </p:cNvPr>
            <p:cNvPicPr>
              <a:picLocks noChangeAspect="1"/>
            </p:cNvPicPr>
            <p:nvPr/>
          </p:nvPicPr>
          <p:blipFill rotWithShape="1">
            <a:blip r:embed="rId4"/>
            <a:srcRect l="5334" t="17700" r="6334" b="16015"/>
            <a:stretch/>
          </p:blipFill>
          <p:spPr>
            <a:xfrm>
              <a:off x="6071597" y="4610337"/>
              <a:ext cx="2524126" cy="1104900"/>
            </a:xfrm>
            <a:prstGeom prst="rect">
              <a:avLst/>
            </a:prstGeom>
          </p:spPr>
        </p:pic>
        <p:pic>
          <p:nvPicPr>
            <p:cNvPr id="11" name="Picture 10">
              <a:extLst>
                <a:ext uri="{FF2B5EF4-FFF2-40B4-BE49-F238E27FC236}">
                  <a16:creationId xmlns:a16="http://schemas.microsoft.com/office/drawing/2014/main" id="{8F4E27A3-6EA3-4D42-8A78-9C5E53B0949B}"/>
                </a:ext>
              </a:extLst>
            </p:cNvPr>
            <p:cNvPicPr>
              <a:picLocks noChangeAspect="1"/>
            </p:cNvPicPr>
            <p:nvPr/>
          </p:nvPicPr>
          <p:blipFill>
            <a:blip r:embed="rId5"/>
            <a:stretch>
              <a:fillRect/>
            </a:stretch>
          </p:blipFill>
          <p:spPr>
            <a:xfrm>
              <a:off x="3782739" y="2837972"/>
              <a:ext cx="2062164" cy="1288853"/>
            </a:xfrm>
            <a:prstGeom prst="rect">
              <a:avLst/>
            </a:prstGeom>
          </p:spPr>
        </p:pic>
        <p:pic>
          <p:nvPicPr>
            <p:cNvPr id="14" name="Picture 13">
              <a:extLst>
                <a:ext uri="{FF2B5EF4-FFF2-40B4-BE49-F238E27FC236}">
                  <a16:creationId xmlns:a16="http://schemas.microsoft.com/office/drawing/2014/main" id="{8B309897-A1C4-460E-A1FE-AB70A5B76D5B}"/>
                </a:ext>
              </a:extLst>
            </p:cNvPr>
            <p:cNvPicPr>
              <a:picLocks noChangeAspect="1"/>
            </p:cNvPicPr>
            <p:nvPr/>
          </p:nvPicPr>
          <p:blipFill rotWithShape="1">
            <a:blip r:embed="rId6"/>
            <a:srcRect l="8230" t="30208" r="8000" b="27083"/>
            <a:stretch/>
          </p:blipFill>
          <p:spPr>
            <a:xfrm>
              <a:off x="6162086" y="3429000"/>
              <a:ext cx="2433637" cy="620363"/>
            </a:xfrm>
            <a:prstGeom prst="rect">
              <a:avLst/>
            </a:prstGeom>
          </p:spPr>
        </p:pic>
        <p:pic>
          <p:nvPicPr>
            <p:cNvPr id="5" name="Picture 4">
              <a:extLst>
                <a:ext uri="{FF2B5EF4-FFF2-40B4-BE49-F238E27FC236}">
                  <a16:creationId xmlns:a16="http://schemas.microsoft.com/office/drawing/2014/main" id="{1E3CD066-EB09-4B77-9F3B-C2D66FE53EE0}"/>
                </a:ext>
              </a:extLst>
            </p:cNvPr>
            <p:cNvPicPr>
              <a:picLocks noChangeAspect="1"/>
            </p:cNvPicPr>
            <p:nvPr/>
          </p:nvPicPr>
          <p:blipFill rotWithShape="1">
            <a:blip r:embed="rId7"/>
            <a:srcRect l="28050" r="26021"/>
            <a:stretch/>
          </p:blipFill>
          <p:spPr>
            <a:xfrm>
              <a:off x="4033645" y="4185592"/>
              <a:ext cx="1560352" cy="1696918"/>
            </a:xfrm>
            <a:prstGeom prst="rect">
              <a:avLst/>
            </a:prstGeom>
          </p:spPr>
        </p:pic>
      </p:grpSp>
    </p:spTree>
    <p:extLst>
      <p:ext uri="{BB962C8B-B14F-4D97-AF65-F5344CB8AC3E}">
        <p14:creationId xmlns:p14="http://schemas.microsoft.com/office/powerpoint/2010/main" val="2268607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7C617-2003-4DA0-B4D3-1579E9B6C47A}"/>
              </a:ext>
            </a:extLst>
          </p:cNvPr>
          <p:cNvSpPr>
            <a:spLocks noGrp="1"/>
          </p:cNvSpPr>
          <p:nvPr>
            <p:ph type="title"/>
          </p:nvPr>
        </p:nvSpPr>
        <p:spPr/>
        <p:txBody>
          <a:bodyPr/>
          <a:lstStyle/>
          <a:p>
            <a:r>
              <a:rPr lang="en-US" dirty="0"/>
              <a:t>Dominion Energy</a:t>
            </a:r>
          </a:p>
        </p:txBody>
      </p:sp>
      <p:pic>
        <p:nvPicPr>
          <p:cNvPr id="5" name="Picture 4">
            <a:extLst>
              <a:ext uri="{FF2B5EF4-FFF2-40B4-BE49-F238E27FC236}">
                <a16:creationId xmlns:a16="http://schemas.microsoft.com/office/drawing/2014/main" id="{ACBE47EC-9B71-4851-824E-DF20C24FCE1A}"/>
              </a:ext>
            </a:extLst>
          </p:cNvPr>
          <p:cNvPicPr>
            <a:picLocks noChangeAspect="1"/>
          </p:cNvPicPr>
          <p:nvPr/>
        </p:nvPicPr>
        <p:blipFill>
          <a:blip r:embed="rId2"/>
          <a:stretch>
            <a:fillRect/>
          </a:stretch>
        </p:blipFill>
        <p:spPr>
          <a:xfrm>
            <a:off x="0" y="1018309"/>
            <a:ext cx="9144000" cy="4821382"/>
          </a:xfrm>
          <a:prstGeom prst="rect">
            <a:avLst/>
          </a:prstGeom>
        </p:spPr>
      </p:pic>
    </p:spTree>
    <p:extLst>
      <p:ext uri="{BB962C8B-B14F-4D97-AF65-F5344CB8AC3E}">
        <p14:creationId xmlns:p14="http://schemas.microsoft.com/office/powerpoint/2010/main" val="1780456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39777-6352-483C-947A-00474ADC6A5D}"/>
              </a:ext>
            </a:extLst>
          </p:cNvPr>
          <p:cNvSpPr>
            <a:spLocks noGrp="1"/>
          </p:cNvSpPr>
          <p:nvPr>
            <p:ph type="title"/>
          </p:nvPr>
        </p:nvSpPr>
        <p:spPr/>
        <p:txBody>
          <a:bodyPr/>
          <a:lstStyle/>
          <a:p>
            <a:r>
              <a:rPr lang="en-US" dirty="0"/>
              <a:t>Duke Energy</a:t>
            </a:r>
          </a:p>
        </p:txBody>
      </p:sp>
      <p:pic>
        <p:nvPicPr>
          <p:cNvPr id="5" name="Picture 4">
            <a:extLst>
              <a:ext uri="{FF2B5EF4-FFF2-40B4-BE49-F238E27FC236}">
                <a16:creationId xmlns:a16="http://schemas.microsoft.com/office/drawing/2014/main" id="{D7F8ADAC-6143-4C82-92E0-415B7E4FA21F}"/>
              </a:ext>
            </a:extLst>
          </p:cNvPr>
          <p:cNvPicPr>
            <a:picLocks noChangeAspect="1"/>
          </p:cNvPicPr>
          <p:nvPr/>
        </p:nvPicPr>
        <p:blipFill>
          <a:blip r:embed="rId2"/>
          <a:stretch>
            <a:fillRect/>
          </a:stretch>
        </p:blipFill>
        <p:spPr>
          <a:xfrm>
            <a:off x="0" y="995994"/>
            <a:ext cx="9144000" cy="4866011"/>
          </a:xfrm>
          <a:prstGeom prst="rect">
            <a:avLst/>
          </a:prstGeom>
        </p:spPr>
      </p:pic>
    </p:spTree>
    <p:extLst>
      <p:ext uri="{BB962C8B-B14F-4D97-AF65-F5344CB8AC3E}">
        <p14:creationId xmlns:p14="http://schemas.microsoft.com/office/powerpoint/2010/main" val="21301473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28FC1-1081-4663-94EB-CC1D9AF604BC}"/>
              </a:ext>
            </a:extLst>
          </p:cNvPr>
          <p:cNvSpPr>
            <a:spLocks noGrp="1"/>
          </p:cNvSpPr>
          <p:nvPr>
            <p:ph type="title"/>
          </p:nvPr>
        </p:nvSpPr>
        <p:spPr/>
        <p:txBody>
          <a:bodyPr/>
          <a:lstStyle/>
          <a:p>
            <a:r>
              <a:rPr lang="en-US" dirty="0"/>
              <a:t>EDF</a:t>
            </a:r>
          </a:p>
        </p:txBody>
      </p:sp>
      <p:pic>
        <p:nvPicPr>
          <p:cNvPr id="5" name="Picture 4">
            <a:extLst>
              <a:ext uri="{FF2B5EF4-FFF2-40B4-BE49-F238E27FC236}">
                <a16:creationId xmlns:a16="http://schemas.microsoft.com/office/drawing/2014/main" id="{5CBE0F5A-3EB4-4F4C-A8B9-7E8E93E29F84}"/>
              </a:ext>
            </a:extLst>
          </p:cNvPr>
          <p:cNvPicPr>
            <a:picLocks noChangeAspect="1"/>
          </p:cNvPicPr>
          <p:nvPr/>
        </p:nvPicPr>
        <p:blipFill>
          <a:blip r:embed="rId2"/>
          <a:stretch>
            <a:fillRect/>
          </a:stretch>
        </p:blipFill>
        <p:spPr>
          <a:xfrm>
            <a:off x="0" y="1013756"/>
            <a:ext cx="9144000" cy="4830488"/>
          </a:xfrm>
          <a:prstGeom prst="rect">
            <a:avLst/>
          </a:prstGeom>
        </p:spPr>
      </p:pic>
    </p:spTree>
    <p:extLst>
      <p:ext uri="{BB962C8B-B14F-4D97-AF65-F5344CB8AC3E}">
        <p14:creationId xmlns:p14="http://schemas.microsoft.com/office/powerpoint/2010/main" val="980856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6CB91-C621-4EFB-B986-85674756C1E8}"/>
              </a:ext>
            </a:extLst>
          </p:cNvPr>
          <p:cNvSpPr>
            <a:spLocks noGrp="1"/>
          </p:cNvSpPr>
          <p:nvPr>
            <p:ph type="title"/>
          </p:nvPr>
        </p:nvSpPr>
        <p:spPr/>
        <p:txBody>
          <a:bodyPr/>
          <a:lstStyle/>
          <a:p>
            <a:r>
              <a:rPr lang="en-US" dirty="0"/>
              <a:t>Enel</a:t>
            </a:r>
          </a:p>
        </p:txBody>
      </p:sp>
      <p:pic>
        <p:nvPicPr>
          <p:cNvPr id="5" name="Picture 4">
            <a:extLst>
              <a:ext uri="{FF2B5EF4-FFF2-40B4-BE49-F238E27FC236}">
                <a16:creationId xmlns:a16="http://schemas.microsoft.com/office/drawing/2014/main" id="{72702A69-D537-4B13-BACD-304A8EFCEACF}"/>
              </a:ext>
            </a:extLst>
          </p:cNvPr>
          <p:cNvPicPr>
            <a:picLocks noChangeAspect="1"/>
          </p:cNvPicPr>
          <p:nvPr/>
        </p:nvPicPr>
        <p:blipFill>
          <a:blip r:embed="rId2"/>
          <a:stretch>
            <a:fillRect/>
          </a:stretch>
        </p:blipFill>
        <p:spPr>
          <a:xfrm>
            <a:off x="0" y="1016746"/>
            <a:ext cx="9144000" cy="4824508"/>
          </a:xfrm>
          <a:prstGeom prst="rect">
            <a:avLst/>
          </a:prstGeom>
        </p:spPr>
      </p:pic>
    </p:spTree>
    <p:extLst>
      <p:ext uri="{BB962C8B-B14F-4D97-AF65-F5344CB8AC3E}">
        <p14:creationId xmlns:p14="http://schemas.microsoft.com/office/powerpoint/2010/main" val="20741739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36E1C-380B-45D3-B1D0-08C3E71188E7}"/>
              </a:ext>
            </a:extLst>
          </p:cNvPr>
          <p:cNvSpPr>
            <a:spLocks noGrp="1"/>
          </p:cNvSpPr>
          <p:nvPr>
            <p:ph type="title"/>
          </p:nvPr>
        </p:nvSpPr>
        <p:spPr/>
        <p:txBody>
          <a:bodyPr/>
          <a:lstStyle/>
          <a:p>
            <a:r>
              <a:rPr lang="en-US" dirty="0"/>
              <a:t>Enphase Energy</a:t>
            </a:r>
          </a:p>
        </p:txBody>
      </p:sp>
      <p:pic>
        <p:nvPicPr>
          <p:cNvPr id="5" name="Picture 4">
            <a:extLst>
              <a:ext uri="{FF2B5EF4-FFF2-40B4-BE49-F238E27FC236}">
                <a16:creationId xmlns:a16="http://schemas.microsoft.com/office/drawing/2014/main" id="{09F15DF2-049D-472E-8108-A28BF29CC0C3}"/>
              </a:ext>
            </a:extLst>
          </p:cNvPr>
          <p:cNvPicPr>
            <a:picLocks noChangeAspect="1"/>
          </p:cNvPicPr>
          <p:nvPr/>
        </p:nvPicPr>
        <p:blipFill>
          <a:blip r:embed="rId2"/>
          <a:stretch>
            <a:fillRect/>
          </a:stretch>
        </p:blipFill>
        <p:spPr>
          <a:xfrm>
            <a:off x="0" y="1048981"/>
            <a:ext cx="9144000" cy="4760038"/>
          </a:xfrm>
          <a:prstGeom prst="rect">
            <a:avLst/>
          </a:prstGeom>
        </p:spPr>
      </p:pic>
    </p:spTree>
    <p:extLst>
      <p:ext uri="{BB962C8B-B14F-4D97-AF65-F5344CB8AC3E}">
        <p14:creationId xmlns:p14="http://schemas.microsoft.com/office/powerpoint/2010/main" val="6601772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627B7-EEEA-4D16-889A-E67A8B696D9F}"/>
              </a:ext>
            </a:extLst>
          </p:cNvPr>
          <p:cNvSpPr>
            <a:spLocks noGrp="1"/>
          </p:cNvSpPr>
          <p:nvPr>
            <p:ph type="title"/>
          </p:nvPr>
        </p:nvSpPr>
        <p:spPr/>
        <p:txBody>
          <a:bodyPr/>
          <a:lstStyle/>
          <a:p>
            <a:r>
              <a:rPr lang="en-US" dirty="0"/>
              <a:t>Georgia Power</a:t>
            </a:r>
          </a:p>
        </p:txBody>
      </p:sp>
      <p:pic>
        <p:nvPicPr>
          <p:cNvPr id="5" name="Picture 4">
            <a:extLst>
              <a:ext uri="{FF2B5EF4-FFF2-40B4-BE49-F238E27FC236}">
                <a16:creationId xmlns:a16="http://schemas.microsoft.com/office/drawing/2014/main" id="{12822EE7-34B2-4DD7-890B-698190DA6976}"/>
              </a:ext>
            </a:extLst>
          </p:cNvPr>
          <p:cNvPicPr>
            <a:picLocks noChangeAspect="1"/>
          </p:cNvPicPr>
          <p:nvPr/>
        </p:nvPicPr>
        <p:blipFill>
          <a:blip r:embed="rId2"/>
          <a:stretch>
            <a:fillRect/>
          </a:stretch>
        </p:blipFill>
        <p:spPr>
          <a:xfrm>
            <a:off x="0" y="1028901"/>
            <a:ext cx="9144000" cy="4800198"/>
          </a:xfrm>
          <a:prstGeom prst="rect">
            <a:avLst/>
          </a:prstGeom>
        </p:spPr>
      </p:pic>
    </p:spTree>
    <p:extLst>
      <p:ext uri="{BB962C8B-B14F-4D97-AF65-F5344CB8AC3E}">
        <p14:creationId xmlns:p14="http://schemas.microsoft.com/office/powerpoint/2010/main" val="17832275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CE1B1-D032-418E-B018-D0B3049343CB}"/>
              </a:ext>
            </a:extLst>
          </p:cNvPr>
          <p:cNvSpPr>
            <a:spLocks noGrp="1"/>
          </p:cNvSpPr>
          <p:nvPr>
            <p:ph type="title"/>
          </p:nvPr>
        </p:nvSpPr>
        <p:spPr/>
        <p:txBody>
          <a:bodyPr/>
          <a:lstStyle/>
          <a:p>
            <a:r>
              <a:rPr lang="en-US" dirty="0"/>
              <a:t>Kansai Electric (KEPCO)</a:t>
            </a:r>
          </a:p>
        </p:txBody>
      </p:sp>
      <p:pic>
        <p:nvPicPr>
          <p:cNvPr id="5" name="Picture 4">
            <a:extLst>
              <a:ext uri="{FF2B5EF4-FFF2-40B4-BE49-F238E27FC236}">
                <a16:creationId xmlns:a16="http://schemas.microsoft.com/office/drawing/2014/main" id="{CD875E44-13D6-4ED3-A09D-BF521521B7CD}"/>
              </a:ext>
            </a:extLst>
          </p:cNvPr>
          <p:cNvPicPr>
            <a:picLocks noChangeAspect="1"/>
          </p:cNvPicPr>
          <p:nvPr/>
        </p:nvPicPr>
        <p:blipFill>
          <a:blip r:embed="rId2"/>
          <a:stretch>
            <a:fillRect/>
          </a:stretch>
        </p:blipFill>
        <p:spPr>
          <a:xfrm>
            <a:off x="0" y="1037204"/>
            <a:ext cx="9144000" cy="4783592"/>
          </a:xfrm>
          <a:prstGeom prst="rect">
            <a:avLst/>
          </a:prstGeom>
        </p:spPr>
      </p:pic>
    </p:spTree>
    <p:extLst>
      <p:ext uri="{BB962C8B-B14F-4D97-AF65-F5344CB8AC3E}">
        <p14:creationId xmlns:p14="http://schemas.microsoft.com/office/powerpoint/2010/main" val="8895537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01DD4-D03A-4883-B8E8-D7CB59F747EE}"/>
              </a:ext>
            </a:extLst>
          </p:cNvPr>
          <p:cNvSpPr>
            <a:spLocks noGrp="1"/>
          </p:cNvSpPr>
          <p:nvPr>
            <p:ph type="title"/>
          </p:nvPr>
        </p:nvSpPr>
        <p:spPr/>
        <p:txBody>
          <a:bodyPr/>
          <a:lstStyle/>
          <a:p>
            <a:r>
              <a:rPr lang="en-US" dirty="0"/>
              <a:t>NextEra</a:t>
            </a:r>
          </a:p>
        </p:txBody>
      </p:sp>
      <p:pic>
        <p:nvPicPr>
          <p:cNvPr id="5" name="Picture 4">
            <a:extLst>
              <a:ext uri="{FF2B5EF4-FFF2-40B4-BE49-F238E27FC236}">
                <a16:creationId xmlns:a16="http://schemas.microsoft.com/office/drawing/2014/main" id="{F6B2B05A-B339-4CA7-A83F-3D1EAE396337}"/>
              </a:ext>
            </a:extLst>
          </p:cNvPr>
          <p:cNvPicPr>
            <a:picLocks noChangeAspect="1"/>
          </p:cNvPicPr>
          <p:nvPr/>
        </p:nvPicPr>
        <p:blipFill>
          <a:blip r:embed="rId2"/>
          <a:stretch>
            <a:fillRect/>
          </a:stretch>
        </p:blipFill>
        <p:spPr>
          <a:xfrm>
            <a:off x="0" y="1013250"/>
            <a:ext cx="9144000" cy="4831499"/>
          </a:xfrm>
          <a:prstGeom prst="rect">
            <a:avLst/>
          </a:prstGeom>
        </p:spPr>
      </p:pic>
    </p:spTree>
    <p:extLst>
      <p:ext uri="{BB962C8B-B14F-4D97-AF65-F5344CB8AC3E}">
        <p14:creationId xmlns:p14="http://schemas.microsoft.com/office/powerpoint/2010/main" val="8808473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91853-530F-4C4A-8BD9-EAF1D7C5E872}"/>
              </a:ext>
            </a:extLst>
          </p:cNvPr>
          <p:cNvSpPr>
            <a:spLocks noGrp="1"/>
          </p:cNvSpPr>
          <p:nvPr>
            <p:ph type="title"/>
          </p:nvPr>
        </p:nvSpPr>
        <p:spPr/>
        <p:txBody>
          <a:bodyPr/>
          <a:lstStyle/>
          <a:p>
            <a:r>
              <a:rPr lang="en-US" dirty="0"/>
              <a:t>TEPCO</a:t>
            </a:r>
          </a:p>
        </p:txBody>
      </p:sp>
      <p:pic>
        <p:nvPicPr>
          <p:cNvPr id="5" name="Picture 4">
            <a:extLst>
              <a:ext uri="{FF2B5EF4-FFF2-40B4-BE49-F238E27FC236}">
                <a16:creationId xmlns:a16="http://schemas.microsoft.com/office/drawing/2014/main" id="{F97D6DF1-669D-4DC8-92A6-DD53A4547C10}"/>
              </a:ext>
            </a:extLst>
          </p:cNvPr>
          <p:cNvPicPr>
            <a:picLocks noChangeAspect="1"/>
          </p:cNvPicPr>
          <p:nvPr/>
        </p:nvPicPr>
        <p:blipFill>
          <a:blip r:embed="rId2"/>
          <a:stretch>
            <a:fillRect/>
          </a:stretch>
        </p:blipFill>
        <p:spPr>
          <a:xfrm>
            <a:off x="0" y="1018309"/>
            <a:ext cx="9144000" cy="4821382"/>
          </a:xfrm>
          <a:prstGeom prst="rect">
            <a:avLst/>
          </a:prstGeom>
        </p:spPr>
      </p:pic>
    </p:spTree>
    <p:extLst>
      <p:ext uri="{BB962C8B-B14F-4D97-AF65-F5344CB8AC3E}">
        <p14:creationId xmlns:p14="http://schemas.microsoft.com/office/powerpoint/2010/main" val="19112090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FC194-738A-45ED-B9A7-05AB5E63627E}"/>
              </a:ext>
            </a:extLst>
          </p:cNvPr>
          <p:cNvSpPr>
            <a:spLocks noGrp="1"/>
          </p:cNvSpPr>
          <p:nvPr>
            <p:ph type="title"/>
          </p:nvPr>
        </p:nvSpPr>
        <p:spPr/>
        <p:txBody>
          <a:bodyPr/>
          <a:lstStyle/>
          <a:p>
            <a:r>
              <a:rPr lang="en-US" dirty="0"/>
              <a:t>Xcel Energy</a:t>
            </a:r>
          </a:p>
        </p:txBody>
      </p:sp>
      <p:pic>
        <p:nvPicPr>
          <p:cNvPr id="5" name="Picture 4">
            <a:extLst>
              <a:ext uri="{FF2B5EF4-FFF2-40B4-BE49-F238E27FC236}">
                <a16:creationId xmlns:a16="http://schemas.microsoft.com/office/drawing/2014/main" id="{719A719F-719C-47E0-B598-129AB398FCC6}"/>
              </a:ext>
            </a:extLst>
          </p:cNvPr>
          <p:cNvPicPr>
            <a:picLocks noChangeAspect="1"/>
          </p:cNvPicPr>
          <p:nvPr/>
        </p:nvPicPr>
        <p:blipFill>
          <a:blip r:embed="rId2"/>
          <a:stretch>
            <a:fillRect/>
          </a:stretch>
        </p:blipFill>
        <p:spPr>
          <a:xfrm>
            <a:off x="0" y="996685"/>
            <a:ext cx="9144000" cy="4864629"/>
          </a:xfrm>
          <a:prstGeom prst="rect">
            <a:avLst/>
          </a:prstGeom>
        </p:spPr>
      </p:pic>
    </p:spTree>
    <p:extLst>
      <p:ext uri="{BB962C8B-B14F-4D97-AF65-F5344CB8AC3E}">
        <p14:creationId xmlns:p14="http://schemas.microsoft.com/office/powerpoint/2010/main" val="1174252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FDBAE-0390-479C-9220-8125CF5D9D66}"/>
              </a:ext>
            </a:extLst>
          </p:cNvPr>
          <p:cNvSpPr>
            <a:spLocks noGrp="1"/>
          </p:cNvSpPr>
          <p:nvPr>
            <p:ph type="title"/>
          </p:nvPr>
        </p:nvSpPr>
        <p:spPr/>
        <p:txBody>
          <a:bodyPr/>
          <a:lstStyle/>
          <a:p>
            <a:r>
              <a:rPr lang="en-US" dirty="0"/>
              <a:t>NLP Project Outline</a:t>
            </a:r>
          </a:p>
        </p:txBody>
      </p:sp>
      <p:sp>
        <p:nvSpPr>
          <p:cNvPr id="3" name="Text Placeholder 2">
            <a:extLst>
              <a:ext uri="{FF2B5EF4-FFF2-40B4-BE49-F238E27FC236}">
                <a16:creationId xmlns:a16="http://schemas.microsoft.com/office/drawing/2014/main" id="{44AF3360-5106-4F18-9A73-001059655FCC}"/>
              </a:ext>
            </a:extLst>
          </p:cNvPr>
          <p:cNvSpPr>
            <a:spLocks noGrp="1"/>
          </p:cNvSpPr>
          <p:nvPr>
            <p:ph type="body" sz="quarter" idx="11"/>
          </p:nvPr>
        </p:nvSpPr>
        <p:spPr>
          <a:xfrm>
            <a:off x="320676" y="748104"/>
            <a:ext cx="8496229" cy="4662796"/>
          </a:xfrm>
        </p:spPr>
        <p:txBody>
          <a:bodyPr/>
          <a:lstStyle/>
          <a:p>
            <a:r>
              <a:rPr lang="en-US" b="1" dirty="0">
                <a:cs typeface="Arial"/>
              </a:rPr>
              <a:t>Workflow Idea: </a:t>
            </a:r>
            <a:r>
              <a:rPr lang="en-US" dirty="0">
                <a:cs typeface="Arial"/>
              </a:rPr>
              <a:t>applying NLP to the investment process to quantify sentiment</a:t>
            </a:r>
            <a:endParaRPr lang="en-US" b="1" dirty="0">
              <a:cs typeface="Arial"/>
            </a:endParaRPr>
          </a:p>
          <a:p>
            <a:pPr lvl="1"/>
            <a:r>
              <a:rPr lang="en-US" i="1" dirty="0">
                <a:cs typeface="Arial"/>
              </a:rPr>
              <a:t>Sentiment Analysis:</a:t>
            </a:r>
            <a:endParaRPr lang="en-US" dirty="0">
              <a:cs typeface="Arial"/>
            </a:endParaRPr>
          </a:p>
          <a:p>
            <a:pPr lvl="2"/>
            <a:r>
              <a:rPr lang="en-US" dirty="0">
                <a:cs typeface="Arial"/>
              </a:rPr>
              <a:t>Develop a model to quantify the news's sentiment (and magnitude) around different companies of interest across the infrastructure/renewables/utility's universe </a:t>
            </a:r>
          </a:p>
          <a:p>
            <a:pPr lvl="2"/>
            <a:r>
              <a:rPr lang="en-US" dirty="0">
                <a:cs typeface="Arial"/>
              </a:rPr>
              <a:t>Explore differences across news source, sector, and how sentiment trend over time have changed</a:t>
            </a:r>
          </a:p>
          <a:p>
            <a:pPr lvl="2"/>
            <a:r>
              <a:rPr lang="en-US" dirty="0">
                <a:cs typeface="Arial"/>
              </a:rPr>
              <a:t>Compare sentiment trends to historical performance and trading volume</a:t>
            </a:r>
          </a:p>
          <a:p>
            <a:pPr marL="914271" lvl="2" indent="0">
              <a:buNone/>
            </a:pPr>
            <a:endParaRPr lang="en-US" dirty="0">
              <a:cs typeface="Arial"/>
            </a:endParaRPr>
          </a:p>
          <a:p>
            <a:r>
              <a:rPr lang="en-US" b="1" dirty="0">
                <a:cs typeface="Arial"/>
              </a:rPr>
              <a:t>Reasoning: </a:t>
            </a:r>
          </a:p>
          <a:p>
            <a:pPr lvl="1" algn="just"/>
            <a:r>
              <a:rPr lang="en-US" dirty="0">
                <a:cs typeface="Arial"/>
              </a:rPr>
              <a:t>Sentiment is one of the hardest factors to measure and even more difficult to identify turning points </a:t>
            </a:r>
          </a:p>
          <a:p>
            <a:pPr lvl="1" algn="just"/>
            <a:r>
              <a:rPr lang="en-US" dirty="0">
                <a:cs typeface="Arial"/>
              </a:rPr>
              <a:t>Text data is incorporated in the investment process, but traditionally from a </a:t>
            </a:r>
            <a:r>
              <a:rPr lang="en-US" b="1" u="sng" dirty="0">
                <a:cs typeface="Arial"/>
              </a:rPr>
              <a:t>qualitative</a:t>
            </a:r>
            <a:r>
              <a:rPr lang="en-US" dirty="0">
                <a:cs typeface="Arial"/>
              </a:rPr>
              <a:t> standpoint, what if we could apply NLP techniques to </a:t>
            </a:r>
            <a:r>
              <a:rPr lang="en-US" b="1" u="sng" dirty="0">
                <a:cs typeface="Arial"/>
              </a:rPr>
              <a:t>quantify </a:t>
            </a:r>
            <a:r>
              <a:rPr lang="en-US" dirty="0">
                <a:cs typeface="Arial"/>
              </a:rPr>
              <a:t>how a company, sector or area of interest is perceived within the news?</a:t>
            </a:r>
          </a:p>
          <a:p>
            <a:pPr lvl="1" algn="just"/>
            <a:r>
              <a:rPr lang="en-US" dirty="0">
                <a:cs typeface="Arial"/>
              </a:rPr>
              <a:t>NLP provides a platform to scale an analysis across many domains and over time</a:t>
            </a:r>
          </a:p>
        </p:txBody>
      </p:sp>
      <p:pic>
        <p:nvPicPr>
          <p:cNvPr id="5" name="Picture 4">
            <a:extLst>
              <a:ext uri="{FF2B5EF4-FFF2-40B4-BE49-F238E27FC236}">
                <a16:creationId xmlns:a16="http://schemas.microsoft.com/office/drawing/2014/main" id="{5964D268-FE01-42B3-94A5-E5C5FC994DDA}"/>
              </a:ext>
            </a:extLst>
          </p:cNvPr>
          <p:cNvPicPr>
            <a:picLocks noChangeAspect="1"/>
          </p:cNvPicPr>
          <p:nvPr/>
        </p:nvPicPr>
        <p:blipFill>
          <a:blip r:embed="rId2"/>
          <a:stretch>
            <a:fillRect/>
          </a:stretch>
        </p:blipFill>
        <p:spPr>
          <a:xfrm>
            <a:off x="3090587" y="5198789"/>
            <a:ext cx="2962826" cy="1583710"/>
          </a:xfrm>
          <a:prstGeom prst="rect">
            <a:avLst/>
          </a:prstGeom>
        </p:spPr>
      </p:pic>
    </p:spTree>
    <p:extLst>
      <p:ext uri="{BB962C8B-B14F-4D97-AF65-F5344CB8AC3E}">
        <p14:creationId xmlns:p14="http://schemas.microsoft.com/office/powerpoint/2010/main" val="232683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02622-1A46-48BA-A564-A173309CF50D}"/>
              </a:ext>
            </a:extLst>
          </p:cNvPr>
          <p:cNvSpPr>
            <a:spLocks noGrp="1"/>
          </p:cNvSpPr>
          <p:nvPr>
            <p:ph type="title"/>
          </p:nvPr>
        </p:nvSpPr>
        <p:spPr/>
        <p:txBody>
          <a:bodyPr/>
          <a:lstStyle/>
          <a:p>
            <a:r>
              <a:rPr lang="en-US" dirty="0"/>
              <a:t>How to Extract News Articles at Scale? </a:t>
            </a:r>
            <a:r>
              <a:rPr lang="en-US" i="1" dirty="0">
                <a:solidFill>
                  <a:srgbClr val="C00000"/>
                </a:solidFill>
              </a:rPr>
              <a:t>Use an API</a:t>
            </a:r>
          </a:p>
        </p:txBody>
      </p:sp>
      <p:graphicFrame>
        <p:nvGraphicFramePr>
          <p:cNvPr id="47" name="Table 7">
            <a:extLst>
              <a:ext uri="{FF2B5EF4-FFF2-40B4-BE49-F238E27FC236}">
                <a16:creationId xmlns:a16="http://schemas.microsoft.com/office/drawing/2014/main" id="{99CE368A-1FC3-4CBC-8579-A114699D409C}"/>
              </a:ext>
            </a:extLst>
          </p:cNvPr>
          <p:cNvGraphicFramePr>
            <a:graphicFrameLocks noGrp="1"/>
          </p:cNvGraphicFramePr>
          <p:nvPr>
            <p:extLst>
              <p:ext uri="{D42A27DB-BD31-4B8C-83A1-F6EECF244321}">
                <p14:modId xmlns:p14="http://schemas.microsoft.com/office/powerpoint/2010/main" val="3896290369"/>
              </p:ext>
            </p:extLst>
          </p:nvPr>
        </p:nvGraphicFramePr>
        <p:xfrm>
          <a:off x="1285545" y="2908112"/>
          <a:ext cx="6572910" cy="3571040"/>
        </p:xfrm>
        <a:graphic>
          <a:graphicData uri="http://schemas.openxmlformats.org/drawingml/2006/table">
            <a:tbl>
              <a:tblPr firstRow="1" bandRow="1">
                <a:tableStyleId>{EB9631B5-78F2-41C9-869B-9F39066F8104}</a:tableStyleId>
              </a:tblPr>
              <a:tblGrid>
                <a:gridCol w="3286455">
                  <a:extLst>
                    <a:ext uri="{9D8B030D-6E8A-4147-A177-3AD203B41FA5}">
                      <a16:colId xmlns:a16="http://schemas.microsoft.com/office/drawing/2014/main" val="3069533867"/>
                    </a:ext>
                  </a:extLst>
                </a:gridCol>
                <a:gridCol w="3286455">
                  <a:extLst>
                    <a:ext uri="{9D8B030D-6E8A-4147-A177-3AD203B41FA5}">
                      <a16:colId xmlns:a16="http://schemas.microsoft.com/office/drawing/2014/main" val="3821711077"/>
                    </a:ext>
                  </a:extLst>
                </a:gridCol>
              </a:tblGrid>
              <a:tr h="324640">
                <a:tc gridSpan="2">
                  <a:txBody>
                    <a:bodyPr/>
                    <a:lstStyle/>
                    <a:p>
                      <a:pPr algn="ctr"/>
                      <a:r>
                        <a:rPr lang="en-US" sz="1400" dirty="0"/>
                        <a:t>Newscatcher API Features</a:t>
                      </a:r>
                    </a:p>
                  </a:txBody>
                  <a:tcPr>
                    <a:solidFill>
                      <a:srgbClr val="0F3557"/>
                    </a:solidFill>
                  </a:tcPr>
                </a:tc>
                <a:tc hMerge="1">
                  <a:txBody>
                    <a:bodyPr/>
                    <a:lstStyle/>
                    <a:p>
                      <a:pPr algn="ctr"/>
                      <a:endParaRPr lang="en-US" sz="1400" dirty="0"/>
                    </a:p>
                  </a:txBody>
                  <a:tcPr>
                    <a:solidFill>
                      <a:srgbClr val="0F3557"/>
                    </a:solidFill>
                  </a:tcPr>
                </a:tc>
                <a:extLst>
                  <a:ext uri="{0D108BD9-81ED-4DB2-BD59-A6C34878D82A}">
                    <a16:rowId xmlns:a16="http://schemas.microsoft.com/office/drawing/2014/main" val="3543626758"/>
                  </a:ext>
                </a:extLst>
              </a:tr>
              <a:tr h="324640">
                <a:tc>
                  <a:txBody>
                    <a:bodyPr/>
                    <a:lstStyle/>
                    <a:p>
                      <a:pPr algn="ctr"/>
                      <a:r>
                        <a:rPr lang="en-US" sz="1400" b="1" dirty="0"/>
                        <a:t>Date Range</a:t>
                      </a:r>
                    </a:p>
                  </a:txBody>
                  <a:tcPr/>
                </a:tc>
                <a:tc>
                  <a:txBody>
                    <a:bodyPr/>
                    <a:lstStyle/>
                    <a:p>
                      <a:pPr algn="ctr"/>
                      <a:r>
                        <a:rPr lang="en-US" sz="1400" dirty="0"/>
                        <a:t>January 2020 – Present</a:t>
                      </a:r>
                    </a:p>
                  </a:txBody>
                  <a:tcPr/>
                </a:tc>
                <a:extLst>
                  <a:ext uri="{0D108BD9-81ED-4DB2-BD59-A6C34878D82A}">
                    <a16:rowId xmlns:a16="http://schemas.microsoft.com/office/drawing/2014/main" val="1048212477"/>
                  </a:ext>
                </a:extLst>
              </a:tr>
              <a:tr h="324640">
                <a:tc>
                  <a:txBody>
                    <a:bodyPr/>
                    <a:lstStyle/>
                    <a:p>
                      <a:pPr algn="ctr"/>
                      <a:r>
                        <a:rPr lang="en-US" sz="1400" b="1" dirty="0"/>
                        <a:t>News Websites</a:t>
                      </a:r>
                    </a:p>
                  </a:txBody>
                  <a:tcPr/>
                </a:tc>
                <a:tc>
                  <a:txBody>
                    <a:bodyPr/>
                    <a:lstStyle/>
                    <a:p>
                      <a:pPr algn="ctr"/>
                      <a:r>
                        <a:rPr lang="en-US" sz="1400" dirty="0"/>
                        <a:t>60,000</a:t>
                      </a:r>
                    </a:p>
                  </a:txBody>
                  <a:tcPr/>
                </a:tc>
                <a:extLst>
                  <a:ext uri="{0D108BD9-81ED-4DB2-BD59-A6C34878D82A}">
                    <a16:rowId xmlns:a16="http://schemas.microsoft.com/office/drawing/2014/main" val="3508492488"/>
                  </a:ext>
                </a:extLst>
              </a:tr>
              <a:tr h="324640">
                <a:tc>
                  <a:txBody>
                    <a:bodyPr/>
                    <a:lstStyle/>
                    <a:p>
                      <a:pPr algn="ctr"/>
                      <a:r>
                        <a:rPr lang="en-US" sz="1400" b="1" dirty="0"/>
                        <a:t>Daily Articles </a:t>
                      </a:r>
                    </a:p>
                  </a:txBody>
                  <a:tcPr/>
                </a:tc>
                <a:tc>
                  <a:txBody>
                    <a:bodyPr/>
                    <a:lstStyle/>
                    <a:p>
                      <a:pPr algn="ctr"/>
                      <a:r>
                        <a:rPr lang="en-US" sz="1400" dirty="0"/>
                        <a:t>1.5 million</a:t>
                      </a:r>
                    </a:p>
                  </a:txBody>
                  <a:tcPr/>
                </a:tc>
                <a:extLst>
                  <a:ext uri="{0D108BD9-81ED-4DB2-BD59-A6C34878D82A}">
                    <a16:rowId xmlns:a16="http://schemas.microsoft.com/office/drawing/2014/main" val="1171919890"/>
                  </a:ext>
                </a:extLst>
              </a:tr>
              <a:tr h="324640">
                <a:tc gridSpan="2">
                  <a:txBody>
                    <a:bodyPr/>
                    <a:lstStyle/>
                    <a:p>
                      <a:pPr algn="ctr"/>
                      <a:r>
                        <a:rPr lang="en-US" sz="1400" b="1" dirty="0">
                          <a:solidFill>
                            <a:schemeClr val="bg1"/>
                          </a:solidFill>
                        </a:rPr>
                        <a:t>Output Data</a:t>
                      </a:r>
                    </a:p>
                  </a:txBody>
                  <a:tcPr>
                    <a:solidFill>
                      <a:srgbClr val="0F3557"/>
                    </a:solidFill>
                  </a:tcPr>
                </a:tc>
                <a:tc hMerge="1">
                  <a:txBody>
                    <a:bodyPr/>
                    <a:lstStyle/>
                    <a:p>
                      <a:pPr algn="ctr"/>
                      <a:endParaRPr lang="en-US" sz="1400" dirty="0"/>
                    </a:p>
                  </a:txBody>
                  <a:tcPr/>
                </a:tc>
                <a:extLst>
                  <a:ext uri="{0D108BD9-81ED-4DB2-BD59-A6C34878D82A}">
                    <a16:rowId xmlns:a16="http://schemas.microsoft.com/office/drawing/2014/main" val="3764060303"/>
                  </a:ext>
                </a:extLst>
              </a:tr>
              <a:tr h="324640">
                <a:tc>
                  <a:txBody>
                    <a:bodyPr/>
                    <a:lstStyle/>
                    <a:p>
                      <a:pPr algn="ctr"/>
                      <a:r>
                        <a:rPr lang="en-US" sz="1400" dirty="0"/>
                        <a:t>Article Title</a:t>
                      </a:r>
                    </a:p>
                  </a:txBody>
                  <a:tcPr/>
                </a:tc>
                <a:tc>
                  <a:txBody>
                    <a:bodyPr/>
                    <a:lstStyle/>
                    <a:p>
                      <a:pPr algn="ctr"/>
                      <a:r>
                        <a:rPr lang="en-US" sz="1400" dirty="0"/>
                        <a:t>Author</a:t>
                      </a:r>
                    </a:p>
                  </a:txBody>
                  <a:tcPr/>
                </a:tc>
                <a:extLst>
                  <a:ext uri="{0D108BD9-81ED-4DB2-BD59-A6C34878D82A}">
                    <a16:rowId xmlns:a16="http://schemas.microsoft.com/office/drawing/2014/main" val="3283171200"/>
                  </a:ext>
                </a:extLst>
              </a:tr>
              <a:tr h="324640">
                <a:tc>
                  <a:txBody>
                    <a:bodyPr/>
                    <a:lstStyle/>
                    <a:p>
                      <a:pPr algn="ctr"/>
                      <a:r>
                        <a:rPr lang="en-US" sz="1400" dirty="0"/>
                        <a:t>News Source</a:t>
                      </a:r>
                    </a:p>
                  </a:txBody>
                  <a:tcPr/>
                </a:tc>
                <a:tc>
                  <a:txBody>
                    <a:bodyPr/>
                    <a:lstStyle/>
                    <a:p>
                      <a:pPr algn="ctr"/>
                      <a:r>
                        <a:rPr lang="en-US" sz="1400" dirty="0"/>
                        <a:t>Date</a:t>
                      </a:r>
                    </a:p>
                  </a:txBody>
                  <a:tcPr/>
                </a:tc>
                <a:extLst>
                  <a:ext uri="{0D108BD9-81ED-4DB2-BD59-A6C34878D82A}">
                    <a16:rowId xmlns:a16="http://schemas.microsoft.com/office/drawing/2014/main" val="2640663258"/>
                  </a:ext>
                </a:extLst>
              </a:tr>
              <a:tr h="324640">
                <a:tc>
                  <a:txBody>
                    <a:bodyPr/>
                    <a:lstStyle/>
                    <a:p>
                      <a:pPr marL="0" marR="0" lvl="0" indent="0" algn="ctr" defTabSz="914270" rtl="0" eaLnBrk="1" fontAlgn="auto" latinLnBrk="0" hangingPunct="1">
                        <a:lnSpc>
                          <a:spcPct val="100000"/>
                        </a:lnSpc>
                        <a:spcBef>
                          <a:spcPts val="0"/>
                        </a:spcBef>
                        <a:spcAft>
                          <a:spcPts val="0"/>
                        </a:spcAft>
                        <a:buClrTx/>
                        <a:buSzTx/>
                        <a:buFontTx/>
                        <a:buNone/>
                        <a:tabLst/>
                        <a:defRPr/>
                      </a:pPr>
                      <a:r>
                        <a:rPr lang="en-US" sz="1400" dirty="0"/>
                        <a:t>Topic</a:t>
                      </a:r>
                    </a:p>
                  </a:txBody>
                  <a:tcPr/>
                </a:tc>
                <a:tc>
                  <a:txBody>
                    <a:bodyPr/>
                    <a:lstStyle/>
                    <a:p>
                      <a:pPr marL="0" marR="0" lvl="0" indent="0" algn="ctr" defTabSz="914270" rtl="0" eaLnBrk="1" fontAlgn="auto" latinLnBrk="0" hangingPunct="1">
                        <a:lnSpc>
                          <a:spcPct val="100000"/>
                        </a:lnSpc>
                        <a:spcBef>
                          <a:spcPts val="0"/>
                        </a:spcBef>
                        <a:spcAft>
                          <a:spcPts val="0"/>
                        </a:spcAft>
                        <a:buClrTx/>
                        <a:buSzTx/>
                        <a:buFontTx/>
                        <a:buNone/>
                        <a:tabLst/>
                        <a:defRPr/>
                      </a:pPr>
                      <a:r>
                        <a:rPr lang="en-US" sz="1400" b="1" dirty="0">
                          <a:solidFill>
                            <a:srgbClr val="C00000"/>
                          </a:solidFill>
                        </a:rPr>
                        <a:t>Full Article Content</a:t>
                      </a:r>
                    </a:p>
                  </a:txBody>
                  <a:tcPr/>
                </a:tc>
                <a:extLst>
                  <a:ext uri="{0D108BD9-81ED-4DB2-BD59-A6C34878D82A}">
                    <a16:rowId xmlns:a16="http://schemas.microsoft.com/office/drawing/2014/main" val="1825778315"/>
                  </a:ext>
                </a:extLst>
              </a:tr>
              <a:tr h="324640">
                <a:tc>
                  <a:txBody>
                    <a:bodyPr/>
                    <a:lstStyle/>
                    <a:p>
                      <a:pPr algn="ctr"/>
                      <a:r>
                        <a:rPr lang="en-US" sz="1400" dirty="0"/>
                        <a:t>Is Opinion?</a:t>
                      </a:r>
                    </a:p>
                  </a:txBody>
                  <a:tcPr/>
                </a:tc>
                <a:tc>
                  <a:txBody>
                    <a:bodyPr/>
                    <a:lstStyle/>
                    <a:p>
                      <a:pPr marL="0" marR="0" lvl="0" indent="0" algn="ctr" defTabSz="914270" rtl="0" eaLnBrk="1" fontAlgn="auto" latinLnBrk="0" hangingPunct="1">
                        <a:lnSpc>
                          <a:spcPct val="100000"/>
                        </a:lnSpc>
                        <a:spcBef>
                          <a:spcPts val="0"/>
                        </a:spcBef>
                        <a:spcAft>
                          <a:spcPts val="0"/>
                        </a:spcAft>
                        <a:buClrTx/>
                        <a:buSzTx/>
                        <a:buFontTx/>
                        <a:buNone/>
                        <a:tabLst/>
                        <a:defRPr/>
                      </a:pPr>
                      <a:r>
                        <a:rPr lang="en-US" sz="1400" dirty="0"/>
                        <a:t>Language</a:t>
                      </a:r>
                    </a:p>
                  </a:txBody>
                  <a:tcPr/>
                </a:tc>
                <a:extLst>
                  <a:ext uri="{0D108BD9-81ED-4DB2-BD59-A6C34878D82A}">
                    <a16:rowId xmlns:a16="http://schemas.microsoft.com/office/drawing/2014/main" val="150494414"/>
                  </a:ext>
                </a:extLst>
              </a:tr>
              <a:tr h="324640">
                <a:tc>
                  <a:txBody>
                    <a:bodyPr/>
                    <a:lstStyle/>
                    <a:p>
                      <a:pPr marL="0" marR="0" lvl="0" indent="0" algn="ctr" defTabSz="914270" rtl="0" eaLnBrk="1" fontAlgn="auto" latinLnBrk="0" hangingPunct="1">
                        <a:lnSpc>
                          <a:spcPct val="100000"/>
                        </a:lnSpc>
                        <a:spcBef>
                          <a:spcPts val="0"/>
                        </a:spcBef>
                        <a:spcAft>
                          <a:spcPts val="0"/>
                        </a:spcAft>
                        <a:buClrTx/>
                        <a:buSzTx/>
                        <a:buFontTx/>
                        <a:buNone/>
                        <a:tabLst/>
                        <a:defRPr/>
                      </a:pPr>
                      <a:r>
                        <a:rPr lang="en-US" sz="1400" dirty="0">
                          <a:sym typeface="Wingdings" panose="05000000000000000000" pitchFamily="2" charset="2"/>
                        </a:rPr>
                        <a:t>Applicability Score</a:t>
                      </a:r>
                      <a:endParaRPr lang="en-US" sz="1400" dirty="0"/>
                    </a:p>
                  </a:txBody>
                  <a:tcPr/>
                </a:tc>
                <a:tc>
                  <a:txBody>
                    <a:bodyPr/>
                    <a:lstStyle/>
                    <a:p>
                      <a:pPr marL="0" marR="0" lvl="0" indent="0" algn="ctr" defTabSz="914270" rtl="0" eaLnBrk="1" fontAlgn="auto" latinLnBrk="0" hangingPunct="1">
                        <a:lnSpc>
                          <a:spcPct val="100000"/>
                        </a:lnSpc>
                        <a:spcBef>
                          <a:spcPts val="0"/>
                        </a:spcBef>
                        <a:spcAft>
                          <a:spcPts val="0"/>
                        </a:spcAft>
                        <a:buClrTx/>
                        <a:buSzTx/>
                        <a:buFontTx/>
                        <a:buNone/>
                        <a:tabLst/>
                        <a:defRPr/>
                      </a:pPr>
                      <a:r>
                        <a:rPr lang="en-US" sz="1400" b="1" dirty="0">
                          <a:solidFill>
                            <a:srgbClr val="C00000"/>
                          </a:solidFill>
                        </a:rPr>
                        <a:t>Website Rank</a:t>
                      </a:r>
                    </a:p>
                  </a:txBody>
                  <a:tcPr/>
                </a:tc>
                <a:extLst>
                  <a:ext uri="{0D108BD9-81ED-4DB2-BD59-A6C34878D82A}">
                    <a16:rowId xmlns:a16="http://schemas.microsoft.com/office/drawing/2014/main" val="1041327564"/>
                  </a:ext>
                </a:extLst>
              </a:tr>
              <a:tr h="324640">
                <a:tc>
                  <a:txBody>
                    <a:bodyPr/>
                    <a:lstStyle/>
                    <a:p>
                      <a:pPr algn="ctr"/>
                      <a:r>
                        <a:rPr lang="en-US" sz="1400" dirty="0"/>
                        <a:t>URL</a:t>
                      </a:r>
                    </a:p>
                  </a:txBody>
                  <a:tcPr/>
                </a:tc>
                <a:tc>
                  <a:txBody>
                    <a:bodyPr/>
                    <a:lstStyle/>
                    <a:p>
                      <a:pPr algn="ctr"/>
                      <a:r>
                        <a:rPr lang="en-US" sz="1400" dirty="0"/>
                        <a:t>Country</a:t>
                      </a:r>
                    </a:p>
                  </a:txBody>
                  <a:tcPr/>
                </a:tc>
                <a:extLst>
                  <a:ext uri="{0D108BD9-81ED-4DB2-BD59-A6C34878D82A}">
                    <a16:rowId xmlns:a16="http://schemas.microsoft.com/office/drawing/2014/main" val="410942699"/>
                  </a:ext>
                </a:extLst>
              </a:tr>
            </a:tbl>
          </a:graphicData>
        </a:graphic>
      </p:graphicFrame>
      <p:sp>
        <p:nvSpPr>
          <p:cNvPr id="52" name="Text Placeholder 2">
            <a:extLst>
              <a:ext uri="{FF2B5EF4-FFF2-40B4-BE49-F238E27FC236}">
                <a16:creationId xmlns:a16="http://schemas.microsoft.com/office/drawing/2014/main" id="{3C8D7FD5-7317-45A0-8B50-A6487D7F90DB}"/>
              </a:ext>
            </a:extLst>
          </p:cNvPr>
          <p:cNvSpPr>
            <a:spLocks noGrp="1"/>
          </p:cNvSpPr>
          <p:nvPr>
            <p:ph type="body" sz="quarter" idx="11"/>
          </p:nvPr>
        </p:nvSpPr>
        <p:spPr>
          <a:xfrm>
            <a:off x="365869" y="897623"/>
            <a:ext cx="8412262" cy="1895911"/>
          </a:xfrm>
        </p:spPr>
        <p:txBody>
          <a:bodyPr/>
          <a:lstStyle/>
          <a:p>
            <a:r>
              <a:rPr lang="en-US" b="1" dirty="0"/>
              <a:t>Application Programming Interface (API) </a:t>
            </a:r>
          </a:p>
          <a:p>
            <a:pPr lvl="1"/>
            <a:r>
              <a:rPr lang="en-US" dirty="0"/>
              <a:t>Type of software interface (website) that allows programmatic access to data from a database or on a web server</a:t>
            </a:r>
          </a:p>
          <a:p>
            <a:r>
              <a:rPr lang="en-US" b="1" dirty="0"/>
              <a:t>Newscatcher API:</a:t>
            </a:r>
          </a:p>
          <a:p>
            <a:pPr lvl="1"/>
            <a:r>
              <a:rPr lang="en-US" dirty="0"/>
              <a:t>Aggregates both historical and current relevant news articles based on search </a:t>
            </a:r>
          </a:p>
          <a:p>
            <a:pPr lvl="1"/>
            <a:r>
              <a:rPr lang="en-US" dirty="0"/>
              <a:t>Easily accessible through the Python programming language </a:t>
            </a:r>
          </a:p>
        </p:txBody>
      </p:sp>
    </p:spTree>
    <p:extLst>
      <p:ext uri="{BB962C8B-B14F-4D97-AF65-F5344CB8AC3E}">
        <p14:creationId xmlns:p14="http://schemas.microsoft.com/office/powerpoint/2010/main" val="1589268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3088-5D3B-4440-A619-DBD6CD55AB59}"/>
              </a:ext>
            </a:extLst>
          </p:cNvPr>
          <p:cNvSpPr>
            <a:spLocks noGrp="1"/>
          </p:cNvSpPr>
          <p:nvPr>
            <p:ph type="title"/>
          </p:nvPr>
        </p:nvSpPr>
        <p:spPr/>
        <p:txBody>
          <a:bodyPr/>
          <a:lstStyle/>
          <a:p>
            <a:r>
              <a:rPr lang="en-US" dirty="0"/>
              <a:t>News Sources Filter</a:t>
            </a:r>
          </a:p>
        </p:txBody>
      </p:sp>
      <p:sp>
        <p:nvSpPr>
          <p:cNvPr id="3" name="Text Placeholder 2">
            <a:extLst>
              <a:ext uri="{FF2B5EF4-FFF2-40B4-BE49-F238E27FC236}">
                <a16:creationId xmlns:a16="http://schemas.microsoft.com/office/drawing/2014/main" id="{6F9301A5-6BFD-4B52-BD3A-9320F9C8395D}"/>
              </a:ext>
            </a:extLst>
          </p:cNvPr>
          <p:cNvSpPr>
            <a:spLocks noGrp="1"/>
          </p:cNvSpPr>
          <p:nvPr>
            <p:ph type="body" sz="quarter" idx="11"/>
          </p:nvPr>
        </p:nvSpPr>
        <p:spPr>
          <a:xfrm>
            <a:off x="365760" y="813469"/>
            <a:ext cx="8412480" cy="1529883"/>
          </a:xfrm>
        </p:spPr>
        <p:txBody>
          <a:bodyPr/>
          <a:lstStyle/>
          <a:p>
            <a:r>
              <a:rPr lang="en-US" dirty="0"/>
              <a:t>Majestic Million: </a:t>
            </a:r>
          </a:p>
          <a:p>
            <a:pPr lvl="1"/>
            <a:r>
              <a:rPr lang="en-US" dirty="0"/>
              <a:t>Ranks the top million websites based on citations from other websites</a:t>
            </a:r>
          </a:p>
          <a:p>
            <a:pPr lvl="1"/>
            <a:r>
              <a:rPr lang="en-US" dirty="0"/>
              <a:t>Most ‘important’ sites on the web (SEO statistics)</a:t>
            </a:r>
          </a:p>
          <a:p>
            <a:r>
              <a:rPr lang="en-US" dirty="0"/>
              <a:t>Newscatcher API:</a:t>
            </a:r>
          </a:p>
          <a:p>
            <a:pPr lvl="1"/>
            <a:r>
              <a:rPr lang="en-US" dirty="0"/>
              <a:t>Filtered to only return articles from </a:t>
            </a:r>
            <a:r>
              <a:rPr lang="en-US" b="1" u="sng" dirty="0"/>
              <a:t>top 250 </a:t>
            </a:r>
            <a:r>
              <a:rPr lang="en-US" dirty="0"/>
              <a:t>ranked websites</a:t>
            </a:r>
          </a:p>
        </p:txBody>
      </p:sp>
      <p:grpSp>
        <p:nvGrpSpPr>
          <p:cNvPr id="23" name="Group 22">
            <a:extLst>
              <a:ext uri="{FF2B5EF4-FFF2-40B4-BE49-F238E27FC236}">
                <a16:creationId xmlns:a16="http://schemas.microsoft.com/office/drawing/2014/main" id="{3DBD974F-59D8-44B8-A5DD-FCF8B52F7707}"/>
              </a:ext>
            </a:extLst>
          </p:cNvPr>
          <p:cNvGrpSpPr/>
          <p:nvPr/>
        </p:nvGrpSpPr>
        <p:grpSpPr>
          <a:xfrm>
            <a:off x="720856" y="2668617"/>
            <a:ext cx="7823115" cy="3692064"/>
            <a:chOff x="779579" y="2485652"/>
            <a:chExt cx="7823115" cy="3692064"/>
          </a:xfrm>
        </p:grpSpPr>
        <p:pic>
          <p:nvPicPr>
            <p:cNvPr id="5" name="Picture 4">
              <a:extLst>
                <a:ext uri="{FF2B5EF4-FFF2-40B4-BE49-F238E27FC236}">
                  <a16:creationId xmlns:a16="http://schemas.microsoft.com/office/drawing/2014/main" id="{FBEA4E12-CCD1-4179-8614-455C7963B1E5}"/>
                </a:ext>
              </a:extLst>
            </p:cNvPr>
            <p:cNvPicPr>
              <a:picLocks noChangeAspect="1"/>
            </p:cNvPicPr>
            <p:nvPr/>
          </p:nvPicPr>
          <p:blipFill>
            <a:blip r:embed="rId2"/>
            <a:stretch>
              <a:fillRect/>
            </a:stretch>
          </p:blipFill>
          <p:spPr>
            <a:xfrm>
              <a:off x="917284" y="2517811"/>
              <a:ext cx="1475107" cy="540740"/>
            </a:xfrm>
            <a:prstGeom prst="rect">
              <a:avLst/>
            </a:prstGeom>
          </p:spPr>
        </p:pic>
        <p:pic>
          <p:nvPicPr>
            <p:cNvPr id="6" name="Picture 5">
              <a:extLst>
                <a:ext uri="{FF2B5EF4-FFF2-40B4-BE49-F238E27FC236}">
                  <a16:creationId xmlns:a16="http://schemas.microsoft.com/office/drawing/2014/main" id="{5554FD8C-C5D7-496D-91A8-83F5A9C50DFD}"/>
                </a:ext>
              </a:extLst>
            </p:cNvPr>
            <p:cNvPicPr>
              <a:picLocks noChangeAspect="1"/>
            </p:cNvPicPr>
            <p:nvPr/>
          </p:nvPicPr>
          <p:blipFill>
            <a:blip r:embed="rId3"/>
            <a:stretch>
              <a:fillRect/>
            </a:stretch>
          </p:blipFill>
          <p:spPr>
            <a:xfrm>
              <a:off x="3335607" y="2517811"/>
              <a:ext cx="2472787" cy="625112"/>
            </a:xfrm>
            <a:prstGeom prst="rect">
              <a:avLst/>
            </a:prstGeom>
          </p:spPr>
        </p:pic>
        <p:pic>
          <p:nvPicPr>
            <p:cNvPr id="7" name="Picture 6">
              <a:extLst>
                <a:ext uri="{FF2B5EF4-FFF2-40B4-BE49-F238E27FC236}">
                  <a16:creationId xmlns:a16="http://schemas.microsoft.com/office/drawing/2014/main" id="{22DD2EA9-FB4C-41A9-9F23-80174B6AE0A3}"/>
                </a:ext>
              </a:extLst>
            </p:cNvPr>
            <p:cNvPicPr>
              <a:picLocks noChangeAspect="1"/>
            </p:cNvPicPr>
            <p:nvPr/>
          </p:nvPicPr>
          <p:blipFill>
            <a:blip r:embed="rId4"/>
            <a:stretch>
              <a:fillRect/>
            </a:stretch>
          </p:blipFill>
          <p:spPr>
            <a:xfrm>
              <a:off x="6704971" y="2485652"/>
              <a:ext cx="1897723" cy="735959"/>
            </a:xfrm>
            <a:prstGeom prst="rect">
              <a:avLst/>
            </a:prstGeom>
          </p:spPr>
        </p:pic>
        <p:pic>
          <p:nvPicPr>
            <p:cNvPr id="8" name="Picture 7">
              <a:extLst>
                <a:ext uri="{FF2B5EF4-FFF2-40B4-BE49-F238E27FC236}">
                  <a16:creationId xmlns:a16="http://schemas.microsoft.com/office/drawing/2014/main" id="{3E05FE5D-78BB-4745-B943-9C92B9CCA61F}"/>
                </a:ext>
              </a:extLst>
            </p:cNvPr>
            <p:cNvPicPr>
              <a:picLocks noChangeAspect="1"/>
            </p:cNvPicPr>
            <p:nvPr/>
          </p:nvPicPr>
          <p:blipFill>
            <a:blip r:embed="rId5"/>
            <a:stretch>
              <a:fillRect/>
            </a:stretch>
          </p:blipFill>
          <p:spPr>
            <a:xfrm>
              <a:off x="779579" y="3316394"/>
              <a:ext cx="1750517" cy="576063"/>
            </a:xfrm>
            <a:prstGeom prst="rect">
              <a:avLst/>
            </a:prstGeom>
          </p:spPr>
        </p:pic>
        <p:pic>
          <p:nvPicPr>
            <p:cNvPr id="9" name="Picture 8">
              <a:extLst>
                <a:ext uri="{FF2B5EF4-FFF2-40B4-BE49-F238E27FC236}">
                  <a16:creationId xmlns:a16="http://schemas.microsoft.com/office/drawing/2014/main" id="{0F7AD907-59D1-4345-A57B-8696BBDD3CA0}"/>
                </a:ext>
              </a:extLst>
            </p:cNvPr>
            <p:cNvPicPr>
              <a:picLocks noChangeAspect="1"/>
            </p:cNvPicPr>
            <p:nvPr/>
          </p:nvPicPr>
          <p:blipFill rotWithShape="1">
            <a:blip r:embed="rId6"/>
            <a:srcRect t="26849" b="27158"/>
            <a:stretch/>
          </p:blipFill>
          <p:spPr>
            <a:xfrm>
              <a:off x="3143250" y="3380588"/>
              <a:ext cx="2857500" cy="735959"/>
            </a:xfrm>
            <a:prstGeom prst="rect">
              <a:avLst/>
            </a:prstGeom>
          </p:spPr>
        </p:pic>
        <p:pic>
          <p:nvPicPr>
            <p:cNvPr id="10" name="Picture 9">
              <a:extLst>
                <a:ext uri="{FF2B5EF4-FFF2-40B4-BE49-F238E27FC236}">
                  <a16:creationId xmlns:a16="http://schemas.microsoft.com/office/drawing/2014/main" id="{5781298D-DBBD-46E0-819B-D6EFD1E104E8}"/>
                </a:ext>
              </a:extLst>
            </p:cNvPr>
            <p:cNvPicPr>
              <a:picLocks noChangeAspect="1"/>
            </p:cNvPicPr>
            <p:nvPr/>
          </p:nvPicPr>
          <p:blipFill>
            <a:blip r:embed="rId7"/>
            <a:stretch>
              <a:fillRect/>
            </a:stretch>
          </p:blipFill>
          <p:spPr>
            <a:xfrm>
              <a:off x="6704970" y="3341568"/>
              <a:ext cx="1897723" cy="860529"/>
            </a:xfrm>
            <a:prstGeom prst="rect">
              <a:avLst/>
            </a:prstGeom>
          </p:spPr>
        </p:pic>
        <p:pic>
          <p:nvPicPr>
            <p:cNvPr id="12" name="Picture 11">
              <a:extLst>
                <a:ext uri="{FF2B5EF4-FFF2-40B4-BE49-F238E27FC236}">
                  <a16:creationId xmlns:a16="http://schemas.microsoft.com/office/drawing/2014/main" id="{D9C7BF86-44E8-41A4-92D2-BD22F523C3A9}"/>
                </a:ext>
              </a:extLst>
            </p:cNvPr>
            <p:cNvPicPr>
              <a:picLocks noChangeAspect="1"/>
            </p:cNvPicPr>
            <p:nvPr/>
          </p:nvPicPr>
          <p:blipFill>
            <a:blip r:embed="rId8"/>
            <a:stretch>
              <a:fillRect/>
            </a:stretch>
          </p:blipFill>
          <p:spPr>
            <a:xfrm>
              <a:off x="933380" y="5506695"/>
              <a:ext cx="1442915" cy="671021"/>
            </a:xfrm>
            <a:prstGeom prst="rect">
              <a:avLst/>
            </a:prstGeom>
          </p:spPr>
        </p:pic>
        <p:pic>
          <p:nvPicPr>
            <p:cNvPr id="13" name="Picture 12">
              <a:extLst>
                <a:ext uri="{FF2B5EF4-FFF2-40B4-BE49-F238E27FC236}">
                  <a16:creationId xmlns:a16="http://schemas.microsoft.com/office/drawing/2014/main" id="{BAC57585-2793-4E0F-BFB5-FFB583B06870}"/>
                </a:ext>
              </a:extLst>
            </p:cNvPr>
            <p:cNvPicPr>
              <a:picLocks noChangeAspect="1"/>
            </p:cNvPicPr>
            <p:nvPr/>
          </p:nvPicPr>
          <p:blipFill>
            <a:blip r:embed="rId9"/>
            <a:stretch>
              <a:fillRect/>
            </a:stretch>
          </p:blipFill>
          <p:spPr>
            <a:xfrm>
              <a:off x="6704970" y="4322054"/>
              <a:ext cx="1897723" cy="954867"/>
            </a:xfrm>
            <a:prstGeom prst="rect">
              <a:avLst/>
            </a:prstGeom>
          </p:spPr>
        </p:pic>
        <p:pic>
          <p:nvPicPr>
            <p:cNvPr id="15" name="Picture 14">
              <a:extLst>
                <a:ext uri="{FF2B5EF4-FFF2-40B4-BE49-F238E27FC236}">
                  <a16:creationId xmlns:a16="http://schemas.microsoft.com/office/drawing/2014/main" id="{B15BA049-0189-4B2F-A11D-E6866567CB2A}"/>
                </a:ext>
              </a:extLst>
            </p:cNvPr>
            <p:cNvPicPr>
              <a:picLocks noChangeAspect="1"/>
            </p:cNvPicPr>
            <p:nvPr/>
          </p:nvPicPr>
          <p:blipFill rotWithShape="1">
            <a:blip r:embed="rId10"/>
            <a:srcRect r="68798" b="14196"/>
            <a:stretch/>
          </p:blipFill>
          <p:spPr>
            <a:xfrm>
              <a:off x="1163519" y="4322054"/>
              <a:ext cx="982636" cy="836097"/>
            </a:xfrm>
            <a:prstGeom prst="rect">
              <a:avLst/>
            </a:prstGeom>
          </p:spPr>
        </p:pic>
        <p:pic>
          <p:nvPicPr>
            <p:cNvPr id="16" name="Picture 15">
              <a:extLst>
                <a:ext uri="{FF2B5EF4-FFF2-40B4-BE49-F238E27FC236}">
                  <a16:creationId xmlns:a16="http://schemas.microsoft.com/office/drawing/2014/main" id="{07B0730E-6367-432D-BF4B-8BA6CDE49AEA}"/>
                </a:ext>
              </a:extLst>
            </p:cNvPr>
            <p:cNvPicPr>
              <a:picLocks noChangeAspect="1"/>
            </p:cNvPicPr>
            <p:nvPr/>
          </p:nvPicPr>
          <p:blipFill rotWithShape="1">
            <a:blip r:embed="rId11"/>
            <a:srcRect t="33976" b="34192"/>
            <a:stretch/>
          </p:blipFill>
          <p:spPr>
            <a:xfrm>
              <a:off x="3224213" y="4469783"/>
              <a:ext cx="2695575" cy="612879"/>
            </a:xfrm>
            <a:prstGeom prst="rect">
              <a:avLst/>
            </a:prstGeom>
          </p:spPr>
        </p:pic>
        <p:pic>
          <p:nvPicPr>
            <p:cNvPr id="4" name="Picture 3">
              <a:extLst>
                <a:ext uri="{FF2B5EF4-FFF2-40B4-BE49-F238E27FC236}">
                  <a16:creationId xmlns:a16="http://schemas.microsoft.com/office/drawing/2014/main" id="{65DE248F-A166-49FD-8737-54871997F68D}"/>
                </a:ext>
              </a:extLst>
            </p:cNvPr>
            <p:cNvPicPr>
              <a:picLocks noChangeAspect="1"/>
            </p:cNvPicPr>
            <p:nvPr/>
          </p:nvPicPr>
          <p:blipFill>
            <a:blip r:embed="rId12"/>
            <a:stretch>
              <a:fillRect/>
            </a:stretch>
          </p:blipFill>
          <p:spPr>
            <a:xfrm>
              <a:off x="6367737" y="5419221"/>
              <a:ext cx="2234956" cy="758495"/>
            </a:xfrm>
            <a:prstGeom prst="rect">
              <a:avLst/>
            </a:prstGeom>
          </p:spPr>
        </p:pic>
        <p:pic>
          <p:nvPicPr>
            <p:cNvPr id="17" name="Picture 16">
              <a:extLst>
                <a:ext uri="{FF2B5EF4-FFF2-40B4-BE49-F238E27FC236}">
                  <a16:creationId xmlns:a16="http://schemas.microsoft.com/office/drawing/2014/main" id="{08E7B02A-AF04-46A4-9FA8-859F98A1CCED}"/>
                </a:ext>
              </a:extLst>
            </p:cNvPr>
            <p:cNvPicPr>
              <a:picLocks noChangeAspect="1"/>
            </p:cNvPicPr>
            <p:nvPr/>
          </p:nvPicPr>
          <p:blipFill>
            <a:blip r:embed="rId13"/>
            <a:stretch>
              <a:fillRect/>
            </a:stretch>
          </p:blipFill>
          <p:spPr>
            <a:xfrm>
              <a:off x="3454522" y="5593739"/>
              <a:ext cx="2234956" cy="409458"/>
            </a:xfrm>
            <a:prstGeom prst="rect">
              <a:avLst/>
            </a:prstGeom>
          </p:spPr>
        </p:pic>
      </p:grpSp>
    </p:spTree>
    <p:extLst>
      <p:ext uri="{BB962C8B-B14F-4D97-AF65-F5344CB8AC3E}">
        <p14:creationId xmlns:p14="http://schemas.microsoft.com/office/powerpoint/2010/main" val="2963614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E11C8-352C-43EF-A129-C0F73E255888}"/>
              </a:ext>
            </a:extLst>
          </p:cNvPr>
          <p:cNvSpPr>
            <a:spLocks noGrp="1"/>
          </p:cNvSpPr>
          <p:nvPr>
            <p:ph type="title"/>
          </p:nvPr>
        </p:nvSpPr>
        <p:spPr/>
        <p:txBody>
          <a:bodyPr/>
          <a:lstStyle/>
          <a:p>
            <a:r>
              <a:rPr lang="en-US" dirty="0"/>
              <a:t>Sentiment Analysis Workflow: High Level </a:t>
            </a:r>
          </a:p>
        </p:txBody>
      </p:sp>
      <p:grpSp>
        <p:nvGrpSpPr>
          <p:cNvPr id="60" name="Group 59">
            <a:extLst>
              <a:ext uri="{FF2B5EF4-FFF2-40B4-BE49-F238E27FC236}">
                <a16:creationId xmlns:a16="http://schemas.microsoft.com/office/drawing/2014/main" id="{5CB3E333-3037-426B-BBAD-E16DB90BF850}"/>
              </a:ext>
            </a:extLst>
          </p:cNvPr>
          <p:cNvGrpSpPr/>
          <p:nvPr/>
        </p:nvGrpSpPr>
        <p:grpSpPr>
          <a:xfrm>
            <a:off x="1386073" y="1062916"/>
            <a:ext cx="7204254" cy="1981195"/>
            <a:chOff x="1302183" y="1382789"/>
            <a:chExt cx="7204254" cy="1981195"/>
          </a:xfrm>
        </p:grpSpPr>
        <p:pic>
          <p:nvPicPr>
            <p:cNvPr id="56" name="Picture 55">
              <a:extLst>
                <a:ext uri="{FF2B5EF4-FFF2-40B4-BE49-F238E27FC236}">
                  <a16:creationId xmlns:a16="http://schemas.microsoft.com/office/drawing/2014/main" id="{E742C5FF-5B8E-4035-8B12-EF89566B0D97}"/>
                </a:ext>
              </a:extLst>
            </p:cNvPr>
            <p:cNvPicPr>
              <a:picLocks noChangeAspect="1"/>
            </p:cNvPicPr>
            <p:nvPr/>
          </p:nvPicPr>
          <p:blipFill rotWithShape="1">
            <a:blip r:embed="rId2"/>
            <a:srcRect l="22822" t="11524" r="24225" b="22257"/>
            <a:stretch/>
          </p:blipFill>
          <p:spPr>
            <a:xfrm>
              <a:off x="7256067" y="2049005"/>
              <a:ext cx="1250370" cy="1066059"/>
            </a:xfrm>
            <a:prstGeom prst="rect">
              <a:avLst/>
            </a:prstGeom>
          </p:spPr>
        </p:pic>
        <p:grpSp>
          <p:nvGrpSpPr>
            <p:cNvPr id="45" name="Group 44">
              <a:extLst>
                <a:ext uri="{FF2B5EF4-FFF2-40B4-BE49-F238E27FC236}">
                  <a16:creationId xmlns:a16="http://schemas.microsoft.com/office/drawing/2014/main" id="{717D5336-9FAD-4126-8B06-E249EC631F5B}"/>
                </a:ext>
              </a:extLst>
            </p:cNvPr>
            <p:cNvGrpSpPr/>
            <p:nvPr/>
          </p:nvGrpSpPr>
          <p:grpSpPr>
            <a:xfrm>
              <a:off x="2637318" y="2031330"/>
              <a:ext cx="4468148" cy="968690"/>
              <a:chOff x="3260373" y="3886211"/>
              <a:chExt cx="4337741" cy="919575"/>
            </a:xfrm>
          </p:grpSpPr>
          <p:grpSp>
            <p:nvGrpSpPr>
              <p:cNvPr id="47" name="Group 46">
                <a:extLst>
                  <a:ext uri="{FF2B5EF4-FFF2-40B4-BE49-F238E27FC236}">
                    <a16:creationId xmlns:a16="http://schemas.microsoft.com/office/drawing/2014/main" id="{2D9C0F2B-8396-40ED-BD03-D7C81BE1F926}"/>
                  </a:ext>
                </a:extLst>
              </p:cNvPr>
              <p:cNvGrpSpPr/>
              <p:nvPr/>
            </p:nvGrpSpPr>
            <p:grpSpPr>
              <a:xfrm>
                <a:off x="3260373" y="4206669"/>
                <a:ext cx="2558416" cy="394839"/>
                <a:chOff x="3464974" y="1761131"/>
                <a:chExt cx="2558416" cy="394839"/>
              </a:xfrm>
            </p:grpSpPr>
            <p:sp>
              <p:nvSpPr>
                <p:cNvPr id="53" name="Arrow: Right 52">
                  <a:extLst>
                    <a:ext uri="{FF2B5EF4-FFF2-40B4-BE49-F238E27FC236}">
                      <a16:creationId xmlns:a16="http://schemas.microsoft.com/office/drawing/2014/main" id="{36A906F1-02A5-4CE4-932D-50084327923C}"/>
                    </a:ext>
                  </a:extLst>
                </p:cNvPr>
                <p:cNvSpPr/>
                <p:nvPr/>
              </p:nvSpPr>
              <p:spPr>
                <a:xfrm>
                  <a:off x="3464974" y="1803586"/>
                  <a:ext cx="638342" cy="352384"/>
                </a:xfrm>
                <a:prstGeom prst="right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Arrow: Right 53">
                  <a:extLst>
                    <a:ext uri="{FF2B5EF4-FFF2-40B4-BE49-F238E27FC236}">
                      <a16:creationId xmlns:a16="http://schemas.microsoft.com/office/drawing/2014/main" id="{1E7AB01D-529B-44B7-8840-A1B396315372}"/>
                    </a:ext>
                  </a:extLst>
                </p:cNvPr>
                <p:cNvSpPr/>
                <p:nvPr/>
              </p:nvSpPr>
              <p:spPr>
                <a:xfrm>
                  <a:off x="5385048" y="1761131"/>
                  <a:ext cx="638342" cy="352384"/>
                </a:xfrm>
                <a:prstGeom prst="right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pic>
            <p:nvPicPr>
              <p:cNvPr id="48" name="Picture 6" descr="Database Icon or Logo in Modern Line Style Stock Illustration -  Illustration of lined, computer: 80593881">
                <a:extLst>
                  <a:ext uri="{FF2B5EF4-FFF2-40B4-BE49-F238E27FC236}">
                    <a16:creationId xmlns:a16="http://schemas.microsoft.com/office/drawing/2014/main" id="{AFEAB6F7-11DF-40B5-9E38-5C58031CE2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929" t="14419" r="23218" b="28774"/>
              <a:stretch/>
            </p:blipFill>
            <p:spPr bwMode="auto">
              <a:xfrm>
                <a:off x="5977690" y="3886211"/>
                <a:ext cx="823181" cy="919575"/>
              </a:xfrm>
              <a:prstGeom prst="rect">
                <a:avLst/>
              </a:prstGeom>
              <a:noFill/>
              <a:extLst>
                <a:ext uri="{909E8E84-426E-40DD-AFC4-6F175D3DCCD1}">
                  <a14:hiddenFill xmlns:a14="http://schemas.microsoft.com/office/drawing/2010/main">
                    <a:solidFill>
                      <a:srgbClr val="FFFFFF"/>
                    </a:solidFill>
                  </a14:hiddenFill>
                </a:ext>
              </a:extLst>
            </p:spPr>
          </p:pic>
          <p:sp>
            <p:nvSpPr>
              <p:cNvPr id="51" name="Arrow: Right 50">
                <a:extLst>
                  <a:ext uri="{FF2B5EF4-FFF2-40B4-BE49-F238E27FC236}">
                    <a16:creationId xmlns:a16="http://schemas.microsoft.com/office/drawing/2014/main" id="{68E8576C-916C-44B2-9FBC-B2CFA45E963B}"/>
                  </a:ext>
                </a:extLst>
              </p:cNvPr>
              <p:cNvSpPr/>
              <p:nvPr/>
            </p:nvSpPr>
            <p:spPr>
              <a:xfrm>
                <a:off x="6959772" y="4206669"/>
                <a:ext cx="638342" cy="352384"/>
              </a:xfrm>
              <a:prstGeom prst="right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37" name="Group 36">
              <a:extLst>
                <a:ext uri="{FF2B5EF4-FFF2-40B4-BE49-F238E27FC236}">
                  <a16:creationId xmlns:a16="http://schemas.microsoft.com/office/drawing/2014/main" id="{02CA3B4B-EE74-4248-B208-A10B6718E05B}"/>
                </a:ext>
              </a:extLst>
            </p:cNvPr>
            <p:cNvGrpSpPr/>
            <p:nvPr/>
          </p:nvGrpSpPr>
          <p:grpSpPr>
            <a:xfrm>
              <a:off x="1304112" y="1382789"/>
              <a:ext cx="7118434" cy="371205"/>
              <a:chOff x="1978711" y="1957235"/>
              <a:chExt cx="6910676" cy="352384"/>
            </a:xfrm>
          </p:grpSpPr>
          <p:sp>
            <p:nvSpPr>
              <p:cNvPr id="38" name="Title 1">
                <a:extLst>
                  <a:ext uri="{FF2B5EF4-FFF2-40B4-BE49-F238E27FC236}">
                    <a16:creationId xmlns:a16="http://schemas.microsoft.com/office/drawing/2014/main" id="{F362CAD3-31D4-4577-B79C-0DE8ADC37A63}"/>
                  </a:ext>
                </a:extLst>
              </p:cNvPr>
              <p:cNvSpPr txBox="1">
                <a:spLocks/>
              </p:cNvSpPr>
              <p:nvPr/>
            </p:nvSpPr>
            <p:spPr>
              <a:xfrm>
                <a:off x="1978711" y="1957235"/>
                <a:ext cx="969213" cy="338279"/>
              </a:xfrm>
              <a:prstGeom prst="rect">
                <a:avLst/>
              </a:prstGeom>
            </p:spPr>
            <p:txBody>
              <a:bodyPr vert="horz" lIns="91407" tIns="0" rIns="91407" bIns="45704" rtlCol="0" anchor="ctr" anchorCtr="0">
                <a:noAutofit/>
              </a:bodyPr>
              <a:lstStyle>
                <a:lvl1pPr algn="l" defTabSz="914270" rtl="0" eaLnBrk="1" latinLnBrk="0" hangingPunct="1">
                  <a:spcBef>
                    <a:spcPct val="0"/>
                  </a:spcBef>
                  <a:buNone/>
                  <a:defRPr sz="1800" b="1" kern="1200">
                    <a:solidFill>
                      <a:srgbClr val="111111"/>
                    </a:solidFill>
                    <a:latin typeface="+mj-lt"/>
                    <a:ea typeface="+mj-ea"/>
                    <a:cs typeface="+mj-cs"/>
                  </a:defRPr>
                </a:lvl1pPr>
              </a:lstStyle>
              <a:p>
                <a:pPr algn="ctr"/>
                <a:r>
                  <a:rPr lang="en-US" sz="1600" b="0" i="1" dirty="0">
                    <a:cs typeface="Arial"/>
                  </a:rPr>
                  <a:t>Get data</a:t>
                </a:r>
              </a:p>
            </p:txBody>
          </p:sp>
          <p:sp>
            <p:nvSpPr>
              <p:cNvPr id="39" name="Title 1">
                <a:extLst>
                  <a:ext uri="{FF2B5EF4-FFF2-40B4-BE49-F238E27FC236}">
                    <a16:creationId xmlns:a16="http://schemas.microsoft.com/office/drawing/2014/main" id="{EC977F11-E179-4F1C-8DEE-D03BC651C4D2}"/>
                  </a:ext>
                </a:extLst>
              </p:cNvPr>
              <p:cNvSpPr txBox="1">
                <a:spLocks/>
              </p:cNvSpPr>
              <p:nvPr/>
            </p:nvSpPr>
            <p:spPr>
              <a:xfrm>
                <a:off x="5696356" y="1957235"/>
                <a:ext cx="1386692" cy="291229"/>
              </a:xfrm>
              <a:prstGeom prst="rect">
                <a:avLst/>
              </a:prstGeom>
            </p:spPr>
            <p:txBody>
              <a:bodyPr vert="horz" lIns="91407" tIns="0" rIns="91407" bIns="45704" rtlCol="0" anchor="ctr" anchorCtr="0">
                <a:noAutofit/>
              </a:bodyPr>
              <a:lstStyle>
                <a:lvl1pPr algn="l" defTabSz="914270" rtl="0" eaLnBrk="1" latinLnBrk="0" hangingPunct="1">
                  <a:spcBef>
                    <a:spcPct val="0"/>
                  </a:spcBef>
                  <a:buNone/>
                  <a:defRPr sz="1800" b="1" kern="1200">
                    <a:solidFill>
                      <a:srgbClr val="111111"/>
                    </a:solidFill>
                    <a:latin typeface="+mj-lt"/>
                    <a:ea typeface="+mj-ea"/>
                    <a:cs typeface="+mj-cs"/>
                  </a:defRPr>
                </a:lvl1pPr>
              </a:lstStyle>
              <a:p>
                <a:pPr algn="ctr"/>
                <a:r>
                  <a:rPr lang="en-US" sz="1600" b="0" i="1" dirty="0">
                    <a:cs typeface="Arial"/>
                  </a:rPr>
                  <a:t>Store data</a:t>
                </a:r>
              </a:p>
            </p:txBody>
          </p:sp>
          <p:sp>
            <p:nvSpPr>
              <p:cNvPr id="40" name="Title 1">
                <a:extLst>
                  <a:ext uri="{FF2B5EF4-FFF2-40B4-BE49-F238E27FC236}">
                    <a16:creationId xmlns:a16="http://schemas.microsoft.com/office/drawing/2014/main" id="{781E59AB-2E9C-422B-AFA8-C03CDEAC286C}"/>
                  </a:ext>
                </a:extLst>
              </p:cNvPr>
              <p:cNvSpPr txBox="1">
                <a:spLocks/>
              </p:cNvSpPr>
              <p:nvPr/>
            </p:nvSpPr>
            <p:spPr>
              <a:xfrm>
                <a:off x="3806389" y="1957235"/>
                <a:ext cx="1386692" cy="352384"/>
              </a:xfrm>
              <a:prstGeom prst="rect">
                <a:avLst/>
              </a:prstGeom>
            </p:spPr>
            <p:txBody>
              <a:bodyPr vert="horz" lIns="91407" tIns="0" rIns="91407" bIns="45704" rtlCol="0" anchor="ctr" anchorCtr="0">
                <a:noAutofit/>
              </a:bodyPr>
              <a:lstStyle>
                <a:lvl1pPr algn="l" defTabSz="914270" rtl="0" eaLnBrk="1" latinLnBrk="0" hangingPunct="1">
                  <a:spcBef>
                    <a:spcPct val="0"/>
                  </a:spcBef>
                  <a:buNone/>
                  <a:defRPr sz="1800" b="1" kern="1200">
                    <a:solidFill>
                      <a:srgbClr val="111111"/>
                    </a:solidFill>
                    <a:latin typeface="+mj-lt"/>
                    <a:ea typeface="+mj-ea"/>
                    <a:cs typeface="+mj-cs"/>
                  </a:defRPr>
                </a:lvl1pPr>
              </a:lstStyle>
              <a:p>
                <a:pPr algn="ctr"/>
                <a:r>
                  <a:rPr lang="en-US" sz="1600" b="0" i="1" dirty="0">
                    <a:cs typeface="Arial"/>
                  </a:rPr>
                  <a:t>Analyze data</a:t>
                </a:r>
              </a:p>
            </p:txBody>
          </p:sp>
          <p:sp>
            <p:nvSpPr>
              <p:cNvPr id="42" name="Title 1">
                <a:extLst>
                  <a:ext uri="{FF2B5EF4-FFF2-40B4-BE49-F238E27FC236}">
                    <a16:creationId xmlns:a16="http://schemas.microsoft.com/office/drawing/2014/main" id="{F35C7426-CD93-4D88-AED1-B810651FAF00}"/>
                  </a:ext>
                </a:extLst>
              </p:cNvPr>
              <p:cNvSpPr txBox="1">
                <a:spLocks/>
              </p:cNvSpPr>
              <p:nvPr/>
            </p:nvSpPr>
            <p:spPr>
              <a:xfrm>
                <a:off x="7504882" y="1957235"/>
                <a:ext cx="1384505" cy="338279"/>
              </a:xfrm>
              <a:prstGeom prst="rect">
                <a:avLst/>
              </a:prstGeom>
            </p:spPr>
            <p:txBody>
              <a:bodyPr vert="horz" lIns="91407" tIns="0" rIns="91407" bIns="45704" rtlCol="0" anchor="ctr" anchorCtr="0">
                <a:noAutofit/>
              </a:bodyPr>
              <a:lstStyle>
                <a:lvl1pPr algn="l" defTabSz="914270" rtl="0" eaLnBrk="1" latinLnBrk="0" hangingPunct="1">
                  <a:spcBef>
                    <a:spcPct val="0"/>
                  </a:spcBef>
                  <a:buNone/>
                  <a:defRPr sz="1800" b="1" kern="1200">
                    <a:solidFill>
                      <a:srgbClr val="111111"/>
                    </a:solidFill>
                    <a:latin typeface="+mj-lt"/>
                    <a:ea typeface="+mj-ea"/>
                    <a:cs typeface="+mj-cs"/>
                  </a:defRPr>
                </a:lvl1pPr>
              </a:lstStyle>
              <a:p>
                <a:pPr algn="ctr"/>
                <a:r>
                  <a:rPr lang="en-US" sz="1600" b="0" i="1" dirty="0">
                    <a:cs typeface="Arial"/>
                  </a:rPr>
                  <a:t>Present  data</a:t>
                </a:r>
              </a:p>
            </p:txBody>
          </p:sp>
        </p:grpSp>
        <p:sp>
          <p:nvSpPr>
            <p:cNvPr id="33" name="Title 1">
              <a:extLst>
                <a:ext uri="{FF2B5EF4-FFF2-40B4-BE49-F238E27FC236}">
                  <a16:creationId xmlns:a16="http://schemas.microsoft.com/office/drawing/2014/main" id="{7DEC6961-E045-4953-9B04-9A41441F7E9D}"/>
                </a:ext>
              </a:extLst>
            </p:cNvPr>
            <p:cNvSpPr txBox="1">
              <a:spLocks/>
            </p:cNvSpPr>
            <p:nvPr/>
          </p:nvSpPr>
          <p:spPr>
            <a:xfrm>
              <a:off x="5389733" y="3002638"/>
              <a:ext cx="941112" cy="306784"/>
            </a:xfrm>
            <a:prstGeom prst="rect">
              <a:avLst/>
            </a:prstGeom>
          </p:spPr>
          <p:txBody>
            <a:bodyPr vert="horz" lIns="91407" tIns="0" rIns="91407" bIns="45704" rtlCol="0" anchor="ctr" anchorCtr="0">
              <a:noAutofit/>
            </a:bodyPr>
            <a:lstStyle>
              <a:lvl1pPr algn="l" defTabSz="914270" rtl="0" eaLnBrk="1" latinLnBrk="0" hangingPunct="1">
                <a:spcBef>
                  <a:spcPct val="0"/>
                </a:spcBef>
                <a:buNone/>
                <a:defRPr sz="1800" b="1" kern="1200">
                  <a:solidFill>
                    <a:srgbClr val="111111"/>
                  </a:solidFill>
                  <a:latin typeface="+mj-lt"/>
                  <a:ea typeface="+mj-ea"/>
                  <a:cs typeface="+mj-cs"/>
                </a:defRPr>
              </a:lvl1pPr>
            </a:lstStyle>
            <a:p>
              <a:pPr algn="ctr"/>
              <a:r>
                <a:rPr lang="en-US" sz="1600" b="0" i="1" dirty="0">
                  <a:cs typeface="Arial"/>
                </a:rPr>
                <a:t>MySQL</a:t>
              </a:r>
            </a:p>
          </p:txBody>
        </p:sp>
        <p:pic>
          <p:nvPicPr>
            <p:cNvPr id="31" name="Picture 30">
              <a:extLst>
                <a:ext uri="{FF2B5EF4-FFF2-40B4-BE49-F238E27FC236}">
                  <a16:creationId xmlns:a16="http://schemas.microsoft.com/office/drawing/2014/main" id="{A7E09E10-F807-4625-B3CC-9CA5C4547AC6}"/>
                </a:ext>
              </a:extLst>
            </p:cNvPr>
            <p:cNvPicPr>
              <a:picLocks noChangeAspect="1"/>
            </p:cNvPicPr>
            <p:nvPr/>
          </p:nvPicPr>
          <p:blipFill rotWithShape="1">
            <a:blip r:embed="rId4"/>
            <a:srcRect l="22609" r="16736"/>
            <a:stretch/>
          </p:blipFill>
          <p:spPr>
            <a:xfrm>
              <a:off x="3461666" y="2178141"/>
              <a:ext cx="1250370" cy="1185843"/>
            </a:xfrm>
            <a:prstGeom prst="rect">
              <a:avLst/>
            </a:prstGeom>
          </p:spPr>
        </p:pic>
        <p:pic>
          <p:nvPicPr>
            <p:cNvPr id="58" name="Picture 57">
              <a:extLst>
                <a:ext uri="{FF2B5EF4-FFF2-40B4-BE49-F238E27FC236}">
                  <a16:creationId xmlns:a16="http://schemas.microsoft.com/office/drawing/2014/main" id="{F3BCFFCC-3787-4B3B-9301-2A4B8B80C959}"/>
                </a:ext>
              </a:extLst>
            </p:cNvPr>
            <p:cNvPicPr>
              <a:picLocks noChangeAspect="1"/>
            </p:cNvPicPr>
            <p:nvPr/>
          </p:nvPicPr>
          <p:blipFill rotWithShape="1">
            <a:blip r:embed="rId5"/>
            <a:srcRect l="6843" t="11279" r="5699" b="10964"/>
            <a:stretch/>
          </p:blipFill>
          <p:spPr>
            <a:xfrm>
              <a:off x="1302183" y="2093760"/>
              <a:ext cx="1168320" cy="1062270"/>
            </a:xfrm>
            <a:prstGeom prst="rect">
              <a:avLst/>
            </a:prstGeom>
          </p:spPr>
        </p:pic>
      </p:grpSp>
      <p:sp>
        <p:nvSpPr>
          <p:cNvPr id="61" name="TextBox 60">
            <a:extLst>
              <a:ext uri="{FF2B5EF4-FFF2-40B4-BE49-F238E27FC236}">
                <a16:creationId xmlns:a16="http://schemas.microsoft.com/office/drawing/2014/main" id="{59A0ADB1-4181-4386-BE09-71D5D97A4148}"/>
              </a:ext>
            </a:extLst>
          </p:cNvPr>
          <p:cNvSpPr txBox="1"/>
          <p:nvPr/>
        </p:nvSpPr>
        <p:spPr>
          <a:xfrm rot="5400000">
            <a:off x="239964" y="1726103"/>
            <a:ext cx="738664" cy="1017060"/>
          </a:xfrm>
          <a:prstGeom prst="rect">
            <a:avLst/>
          </a:prstGeom>
          <a:noFill/>
          <a:ln>
            <a:noFill/>
          </a:ln>
        </p:spPr>
        <p:txBody>
          <a:bodyPr vert="vert270" wrap="square" rtlCol="0">
            <a:spAutoFit/>
          </a:bodyPr>
          <a:lstStyle/>
          <a:p>
            <a:pPr algn="ctr"/>
            <a:r>
              <a:rPr lang="en-US" b="1" dirty="0">
                <a:solidFill>
                  <a:schemeClr val="tx1">
                    <a:lumMod val="75000"/>
                    <a:lumOff val="25000"/>
                  </a:schemeClr>
                </a:solidFill>
              </a:rPr>
              <a:t>HIGH LEVEL</a:t>
            </a:r>
          </a:p>
        </p:txBody>
      </p:sp>
      <p:sp>
        <p:nvSpPr>
          <p:cNvPr id="65" name="TextBox 64">
            <a:extLst>
              <a:ext uri="{FF2B5EF4-FFF2-40B4-BE49-F238E27FC236}">
                <a16:creationId xmlns:a16="http://schemas.microsoft.com/office/drawing/2014/main" id="{528A1B3D-5E90-4E27-938E-71A8FAEFC430}"/>
              </a:ext>
            </a:extLst>
          </p:cNvPr>
          <p:cNvSpPr txBox="1"/>
          <p:nvPr/>
        </p:nvSpPr>
        <p:spPr>
          <a:xfrm rot="5400000">
            <a:off x="363820" y="4130274"/>
            <a:ext cx="738664" cy="1546450"/>
          </a:xfrm>
          <a:prstGeom prst="rect">
            <a:avLst/>
          </a:prstGeom>
          <a:noFill/>
          <a:ln>
            <a:noFill/>
          </a:ln>
        </p:spPr>
        <p:txBody>
          <a:bodyPr vert="vert270" wrap="square" rtlCol="0">
            <a:spAutoFit/>
          </a:bodyPr>
          <a:lstStyle/>
          <a:p>
            <a:pPr algn="ctr"/>
            <a:r>
              <a:rPr lang="en-US" b="1" dirty="0">
                <a:solidFill>
                  <a:schemeClr val="tx1">
                    <a:lumMod val="75000"/>
                    <a:lumOff val="25000"/>
                  </a:schemeClr>
                </a:solidFill>
              </a:rPr>
              <a:t>API REQUEST</a:t>
            </a:r>
          </a:p>
        </p:txBody>
      </p:sp>
      <p:grpSp>
        <p:nvGrpSpPr>
          <p:cNvPr id="75" name="Group 74">
            <a:extLst>
              <a:ext uri="{FF2B5EF4-FFF2-40B4-BE49-F238E27FC236}">
                <a16:creationId xmlns:a16="http://schemas.microsoft.com/office/drawing/2014/main" id="{1C4EDAD3-9617-4B63-92F3-DF76C9971C28}"/>
              </a:ext>
            </a:extLst>
          </p:cNvPr>
          <p:cNvGrpSpPr/>
          <p:nvPr/>
        </p:nvGrpSpPr>
        <p:grpSpPr>
          <a:xfrm>
            <a:off x="1887177" y="3904524"/>
            <a:ext cx="6574935" cy="2025318"/>
            <a:chOff x="1884271" y="3915847"/>
            <a:chExt cx="6574935" cy="2025318"/>
          </a:xfrm>
        </p:grpSpPr>
        <p:pic>
          <p:nvPicPr>
            <p:cNvPr id="63" name="Picture 4" descr="Newspaper icon PNG and SVG Vector Free Download">
              <a:extLst>
                <a:ext uri="{FF2B5EF4-FFF2-40B4-BE49-F238E27FC236}">
                  <a16:creationId xmlns:a16="http://schemas.microsoft.com/office/drawing/2014/main" id="{45C6FE00-8BD4-43FB-92B2-7310605B92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84271" y="4594376"/>
              <a:ext cx="937755" cy="772915"/>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5">
              <a:extLst>
                <a:ext uri="{FF2B5EF4-FFF2-40B4-BE49-F238E27FC236}">
                  <a16:creationId xmlns:a16="http://schemas.microsoft.com/office/drawing/2014/main" id="{8E584772-117C-499F-9207-A909758561BD}"/>
                </a:ext>
              </a:extLst>
            </p:cNvPr>
            <p:cNvPicPr>
              <a:picLocks noChangeAspect="1"/>
            </p:cNvPicPr>
            <p:nvPr/>
          </p:nvPicPr>
          <p:blipFill rotWithShape="1">
            <a:blip r:embed="rId5"/>
            <a:srcRect l="6843" t="11279" r="5699" b="10964"/>
            <a:stretch/>
          </p:blipFill>
          <p:spPr>
            <a:xfrm>
              <a:off x="3778107" y="4406355"/>
              <a:ext cx="1168320" cy="1062270"/>
            </a:xfrm>
            <a:prstGeom prst="rect">
              <a:avLst/>
            </a:prstGeom>
          </p:spPr>
        </p:pic>
        <p:pic>
          <p:nvPicPr>
            <p:cNvPr id="67" name="Picture 66">
              <a:extLst>
                <a:ext uri="{FF2B5EF4-FFF2-40B4-BE49-F238E27FC236}">
                  <a16:creationId xmlns:a16="http://schemas.microsoft.com/office/drawing/2014/main" id="{2236F95E-052D-41EB-9C56-89C9BFD70DE7}"/>
                </a:ext>
              </a:extLst>
            </p:cNvPr>
            <p:cNvPicPr>
              <a:picLocks noChangeAspect="1"/>
            </p:cNvPicPr>
            <p:nvPr/>
          </p:nvPicPr>
          <p:blipFill rotWithShape="1">
            <a:blip r:embed="rId4"/>
            <a:srcRect l="22609" r="16736"/>
            <a:stretch/>
          </p:blipFill>
          <p:spPr>
            <a:xfrm>
              <a:off x="7208836" y="4239167"/>
              <a:ext cx="1250370" cy="1185843"/>
            </a:xfrm>
            <a:prstGeom prst="rect">
              <a:avLst/>
            </a:prstGeom>
          </p:spPr>
        </p:pic>
        <p:sp>
          <p:nvSpPr>
            <p:cNvPr id="68" name="Arrow: Right 67">
              <a:extLst>
                <a:ext uri="{FF2B5EF4-FFF2-40B4-BE49-F238E27FC236}">
                  <a16:creationId xmlns:a16="http://schemas.microsoft.com/office/drawing/2014/main" id="{B1A4F619-A2E5-4429-8179-4ACA399E0112}"/>
                </a:ext>
              </a:extLst>
            </p:cNvPr>
            <p:cNvSpPr/>
            <p:nvPr/>
          </p:nvSpPr>
          <p:spPr>
            <a:xfrm rot="10800000">
              <a:off x="5167324" y="4921418"/>
              <a:ext cx="1723769" cy="371205"/>
            </a:xfrm>
            <a:prstGeom prst="right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9" name="Title 1">
              <a:extLst>
                <a:ext uri="{FF2B5EF4-FFF2-40B4-BE49-F238E27FC236}">
                  <a16:creationId xmlns:a16="http://schemas.microsoft.com/office/drawing/2014/main" id="{35F055F6-5A40-4E3D-8D9B-FAC3C6C93C3A}"/>
                </a:ext>
              </a:extLst>
            </p:cNvPr>
            <p:cNvSpPr txBox="1">
              <a:spLocks/>
            </p:cNvSpPr>
            <p:nvPr/>
          </p:nvSpPr>
          <p:spPr>
            <a:xfrm>
              <a:off x="5264170" y="4947338"/>
              <a:ext cx="1723770" cy="356347"/>
            </a:xfrm>
            <a:prstGeom prst="rect">
              <a:avLst/>
            </a:prstGeom>
          </p:spPr>
          <p:txBody>
            <a:bodyPr vert="horz" lIns="91407" tIns="0" rIns="91407" bIns="45704" rtlCol="0" anchor="ctr" anchorCtr="0">
              <a:noAutofit/>
            </a:bodyPr>
            <a:lstStyle>
              <a:lvl1pPr algn="l" defTabSz="914270" rtl="0" eaLnBrk="1" latinLnBrk="0" hangingPunct="1">
                <a:spcBef>
                  <a:spcPct val="0"/>
                </a:spcBef>
                <a:buNone/>
                <a:defRPr sz="1800" b="1" kern="1200">
                  <a:solidFill>
                    <a:srgbClr val="111111"/>
                  </a:solidFill>
                  <a:latin typeface="+mj-lt"/>
                  <a:ea typeface="+mj-ea"/>
                  <a:cs typeface="+mj-cs"/>
                </a:defRPr>
              </a:lvl1pPr>
            </a:lstStyle>
            <a:p>
              <a:pPr algn="ctr"/>
              <a:r>
                <a:rPr lang="en-US" sz="1400" b="0" i="1" dirty="0">
                  <a:solidFill>
                    <a:schemeClr val="bg1"/>
                  </a:solidFill>
                  <a:cs typeface="Arial"/>
                </a:rPr>
                <a:t>Make Request</a:t>
              </a:r>
            </a:p>
          </p:txBody>
        </p:sp>
        <p:sp>
          <p:nvSpPr>
            <p:cNvPr id="70" name="Arrow: Right 69">
              <a:extLst>
                <a:ext uri="{FF2B5EF4-FFF2-40B4-BE49-F238E27FC236}">
                  <a16:creationId xmlns:a16="http://schemas.microsoft.com/office/drawing/2014/main" id="{D60E7FE2-FFC3-42E7-AD89-0A06CC069EC1}"/>
                </a:ext>
              </a:extLst>
            </p:cNvPr>
            <p:cNvSpPr/>
            <p:nvPr/>
          </p:nvSpPr>
          <p:spPr>
            <a:xfrm>
              <a:off x="5141717" y="4392738"/>
              <a:ext cx="1723769" cy="371205"/>
            </a:xfrm>
            <a:prstGeom prst="right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1" name="Title 1">
              <a:extLst>
                <a:ext uri="{FF2B5EF4-FFF2-40B4-BE49-F238E27FC236}">
                  <a16:creationId xmlns:a16="http://schemas.microsoft.com/office/drawing/2014/main" id="{F0DED2AD-E111-405F-A07F-09E1F54AC91A}"/>
                </a:ext>
              </a:extLst>
            </p:cNvPr>
            <p:cNvSpPr txBox="1">
              <a:spLocks/>
            </p:cNvSpPr>
            <p:nvPr/>
          </p:nvSpPr>
          <p:spPr>
            <a:xfrm>
              <a:off x="5051328" y="4416203"/>
              <a:ext cx="1723770" cy="356347"/>
            </a:xfrm>
            <a:prstGeom prst="rect">
              <a:avLst/>
            </a:prstGeom>
          </p:spPr>
          <p:txBody>
            <a:bodyPr vert="horz" lIns="91407" tIns="0" rIns="91407" bIns="45704" rtlCol="0" anchor="ctr" anchorCtr="0">
              <a:noAutofit/>
            </a:bodyPr>
            <a:lstStyle>
              <a:lvl1pPr algn="l" defTabSz="914270" rtl="0" eaLnBrk="1" latinLnBrk="0" hangingPunct="1">
                <a:spcBef>
                  <a:spcPct val="0"/>
                </a:spcBef>
                <a:buNone/>
                <a:defRPr sz="1800" b="1" kern="1200">
                  <a:solidFill>
                    <a:srgbClr val="111111"/>
                  </a:solidFill>
                  <a:latin typeface="+mj-lt"/>
                  <a:ea typeface="+mj-ea"/>
                  <a:cs typeface="+mj-cs"/>
                </a:defRPr>
              </a:lvl1pPr>
            </a:lstStyle>
            <a:p>
              <a:pPr algn="ctr"/>
              <a:r>
                <a:rPr lang="en-US" sz="1400" b="0" i="1" dirty="0">
                  <a:solidFill>
                    <a:schemeClr val="bg1"/>
                  </a:solidFill>
                  <a:cs typeface="Arial"/>
                </a:rPr>
                <a:t>Return Data</a:t>
              </a:r>
            </a:p>
          </p:txBody>
        </p:sp>
        <p:sp>
          <p:nvSpPr>
            <p:cNvPr id="73" name="Arrow: Curved Right 72">
              <a:extLst>
                <a:ext uri="{FF2B5EF4-FFF2-40B4-BE49-F238E27FC236}">
                  <a16:creationId xmlns:a16="http://schemas.microsoft.com/office/drawing/2014/main" id="{3410E6CA-0CE9-45E6-97E3-16CA4DB42859}"/>
                </a:ext>
              </a:extLst>
            </p:cNvPr>
            <p:cNvSpPr/>
            <p:nvPr/>
          </p:nvSpPr>
          <p:spPr>
            <a:xfrm rot="5400000" flipH="1">
              <a:off x="3217254" y="5149125"/>
              <a:ext cx="371206" cy="1212874"/>
            </a:xfrm>
            <a:prstGeom prst="curvedRightArrow">
              <a:avLst/>
            </a:prstGeom>
            <a:solidFill>
              <a:schemeClr val="tx2"/>
            </a:solidFill>
            <a:ln w="381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solidFill>
              </a:endParaRPr>
            </a:p>
          </p:txBody>
        </p:sp>
        <p:sp>
          <p:nvSpPr>
            <p:cNvPr id="74" name="Arrow: Curved Right 73">
              <a:extLst>
                <a:ext uri="{FF2B5EF4-FFF2-40B4-BE49-F238E27FC236}">
                  <a16:creationId xmlns:a16="http://schemas.microsoft.com/office/drawing/2014/main" id="{C6F34310-FD9A-409B-8931-84160DA83DAE}"/>
                </a:ext>
              </a:extLst>
            </p:cNvPr>
            <p:cNvSpPr/>
            <p:nvPr/>
          </p:nvSpPr>
          <p:spPr>
            <a:xfrm rot="16200000" flipH="1">
              <a:off x="3217254" y="3495013"/>
              <a:ext cx="371206" cy="1212874"/>
            </a:xfrm>
            <a:prstGeom prst="curvedRightArrow">
              <a:avLst/>
            </a:prstGeom>
            <a:solidFill>
              <a:schemeClr val="tx2"/>
            </a:solidFill>
            <a:ln w="381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solidFill>
              </a:endParaRPr>
            </a:p>
          </p:txBody>
        </p:sp>
      </p:grpSp>
    </p:spTree>
    <p:extLst>
      <p:ext uri="{BB962C8B-B14F-4D97-AF65-F5344CB8AC3E}">
        <p14:creationId xmlns:p14="http://schemas.microsoft.com/office/powerpoint/2010/main" val="4095914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149F3-8D37-4984-B967-FDFAAA244969}"/>
              </a:ext>
            </a:extLst>
          </p:cNvPr>
          <p:cNvSpPr>
            <a:spLocks noGrp="1"/>
          </p:cNvSpPr>
          <p:nvPr>
            <p:ph type="title"/>
          </p:nvPr>
        </p:nvSpPr>
        <p:spPr/>
        <p:txBody>
          <a:bodyPr/>
          <a:lstStyle/>
          <a:p>
            <a:r>
              <a:rPr lang="en-US" dirty="0"/>
              <a:t>Sentiment Analysis Workflow: Python </a:t>
            </a:r>
            <a:r>
              <a:rPr lang="en-US" dirty="0">
                <a:solidFill>
                  <a:schemeClr val="tx1">
                    <a:lumMod val="75000"/>
                    <a:lumOff val="25000"/>
                  </a:schemeClr>
                </a:solidFill>
              </a:rPr>
              <a:t>STAGE 1</a:t>
            </a:r>
            <a:endParaRPr lang="en-US" dirty="0"/>
          </a:p>
        </p:txBody>
      </p:sp>
      <p:sp>
        <p:nvSpPr>
          <p:cNvPr id="3" name="Text Placeholder 2">
            <a:extLst>
              <a:ext uri="{FF2B5EF4-FFF2-40B4-BE49-F238E27FC236}">
                <a16:creationId xmlns:a16="http://schemas.microsoft.com/office/drawing/2014/main" id="{AB97F5C8-2190-447C-9F54-F54806470E07}"/>
              </a:ext>
            </a:extLst>
          </p:cNvPr>
          <p:cNvSpPr>
            <a:spLocks noGrp="1"/>
          </p:cNvSpPr>
          <p:nvPr>
            <p:ph type="body" sz="quarter" idx="11"/>
          </p:nvPr>
        </p:nvSpPr>
        <p:spPr>
          <a:xfrm>
            <a:off x="382539" y="861289"/>
            <a:ext cx="5154195" cy="3710712"/>
          </a:xfrm>
        </p:spPr>
        <p:txBody>
          <a:bodyPr/>
          <a:lstStyle/>
          <a:p>
            <a:pPr algn="just"/>
            <a:r>
              <a:rPr lang="en-US" b="1" dirty="0"/>
              <a:t>Objective:</a:t>
            </a:r>
          </a:p>
          <a:p>
            <a:pPr lvl="1" algn="just"/>
            <a:r>
              <a:rPr lang="en-US" dirty="0"/>
              <a:t>Extract queried data from Newscatcher API </a:t>
            </a:r>
          </a:p>
          <a:p>
            <a:pPr lvl="1" algn="just"/>
            <a:r>
              <a:rPr lang="en-US" dirty="0"/>
              <a:t>Preliminary data cleaning</a:t>
            </a:r>
          </a:p>
          <a:p>
            <a:pPr marL="457292" lvl="1" indent="0" algn="just">
              <a:buNone/>
            </a:pPr>
            <a:endParaRPr lang="en-US" dirty="0"/>
          </a:p>
          <a:p>
            <a:pPr algn="just"/>
            <a:r>
              <a:rPr lang="en-US" b="1" dirty="0"/>
              <a:t>Features:</a:t>
            </a:r>
          </a:p>
          <a:p>
            <a:pPr lvl="1" algn="just"/>
            <a:r>
              <a:rPr lang="en-US" dirty="0"/>
              <a:t>Optimized request calls from API </a:t>
            </a:r>
          </a:p>
          <a:p>
            <a:pPr lvl="2" algn="just"/>
            <a:r>
              <a:rPr lang="en-US" dirty="0"/>
              <a:t>Minimizes delay time</a:t>
            </a:r>
          </a:p>
          <a:p>
            <a:pPr lvl="2" algn="just"/>
            <a:r>
              <a:rPr lang="en-US" dirty="0"/>
              <a:t>Maximizes data consumption </a:t>
            </a:r>
          </a:p>
          <a:p>
            <a:pPr lvl="1" algn="just"/>
            <a:r>
              <a:rPr lang="en-US" dirty="0"/>
              <a:t>Flexible search </a:t>
            </a:r>
          </a:p>
          <a:p>
            <a:pPr lvl="2" algn="just"/>
            <a:r>
              <a:rPr lang="en-US" dirty="0"/>
              <a:t>Easily modify search term</a:t>
            </a:r>
          </a:p>
          <a:p>
            <a:pPr lvl="1" algn="just"/>
            <a:r>
              <a:rPr lang="en-US" dirty="0"/>
              <a:t>Duplicate article removal</a:t>
            </a:r>
          </a:p>
          <a:p>
            <a:pPr lvl="2" algn="just"/>
            <a:r>
              <a:rPr lang="en-US" dirty="0"/>
              <a:t>Fuzzy matching</a:t>
            </a:r>
          </a:p>
        </p:txBody>
      </p:sp>
      <p:pic>
        <p:nvPicPr>
          <p:cNvPr id="6" name="Picture 5">
            <a:extLst>
              <a:ext uri="{FF2B5EF4-FFF2-40B4-BE49-F238E27FC236}">
                <a16:creationId xmlns:a16="http://schemas.microsoft.com/office/drawing/2014/main" id="{53251932-50F4-4F72-B029-3ABA02C60FC0}"/>
              </a:ext>
            </a:extLst>
          </p:cNvPr>
          <p:cNvPicPr>
            <a:picLocks noChangeAspect="1"/>
          </p:cNvPicPr>
          <p:nvPr/>
        </p:nvPicPr>
        <p:blipFill rotWithShape="1">
          <a:blip r:embed="rId2"/>
          <a:srcRect r="2936"/>
          <a:stretch/>
        </p:blipFill>
        <p:spPr>
          <a:xfrm>
            <a:off x="728793" y="4857486"/>
            <a:ext cx="7686413" cy="1501860"/>
          </a:xfrm>
          <a:prstGeom prst="rect">
            <a:avLst/>
          </a:prstGeom>
        </p:spPr>
      </p:pic>
      <p:grpSp>
        <p:nvGrpSpPr>
          <p:cNvPr id="5" name="Group 4">
            <a:extLst>
              <a:ext uri="{FF2B5EF4-FFF2-40B4-BE49-F238E27FC236}">
                <a16:creationId xmlns:a16="http://schemas.microsoft.com/office/drawing/2014/main" id="{319034AF-CA12-477F-A2D8-D84C803B2C5D}"/>
              </a:ext>
            </a:extLst>
          </p:cNvPr>
          <p:cNvGrpSpPr/>
          <p:nvPr/>
        </p:nvGrpSpPr>
        <p:grpSpPr>
          <a:xfrm>
            <a:off x="4974672" y="1703210"/>
            <a:ext cx="4018327" cy="2519276"/>
            <a:chOff x="4326452" y="2498669"/>
            <a:chExt cx="4238707" cy="3116870"/>
          </a:xfrm>
        </p:grpSpPr>
        <p:graphicFrame>
          <p:nvGraphicFramePr>
            <p:cNvPr id="7" name="Diagram 6">
              <a:extLst>
                <a:ext uri="{FF2B5EF4-FFF2-40B4-BE49-F238E27FC236}">
                  <a16:creationId xmlns:a16="http://schemas.microsoft.com/office/drawing/2014/main" id="{BA2B191E-7A51-40AC-91E5-9963B8E495BB}"/>
                </a:ext>
              </a:extLst>
            </p:cNvPr>
            <p:cNvGraphicFramePr/>
            <p:nvPr>
              <p:extLst>
                <p:ext uri="{D42A27DB-BD31-4B8C-83A1-F6EECF244321}">
                  <p14:modId xmlns:p14="http://schemas.microsoft.com/office/powerpoint/2010/main" val="4074965074"/>
                </p:ext>
              </p:extLst>
            </p:nvPr>
          </p:nvGraphicFramePr>
          <p:xfrm>
            <a:off x="4326452" y="2498669"/>
            <a:ext cx="4238707" cy="26605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1329CBF4-6569-48D9-BF2E-DC7D26D4F231}"/>
                </a:ext>
              </a:extLst>
            </p:cNvPr>
            <p:cNvSpPr txBox="1"/>
            <p:nvPr/>
          </p:nvSpPr>
          <p:spPr>
            <a:xfrm>
              <a:off x="5237908" y="5234755"/>
              <a:ext cx="2269207" cy="380784"/>
            </a:xfrm>
            <a:prstGeom prst="rect">
              <a:avLst/>
            </a:prstGeom>
            <a:noFill/>
          </p:spPr>
          <p:txBody>
            <a:bodyPr wrap="square" rtlCol="0">
              <a:spAutoFit/>
            </a:bodyPr>
            <a:lstStyle/>
            <a:p>
              <a:pPr algn="ctr"/>
              <a:r>
                <a:rPr lang="en-US" sz="1400" b="1" i="1" dirty="0">
                  <a:solidFill>
                    <a:schemeClr val="tx1">
                      <a:lumMod val="75000"/>
                      <a:lumOff val="25000"/>
                    </a:schemeClr>
                  </a:solidFill>
                </a:rPr>
                <a:t>API Search Example</a:t>
              </a:r>
            </a:p>
          </p:txBody>
        </p:sp>
      </p:grpSp>
    </p:spTree>
    <p:extLst>
      <p:ext uri="{BB962C8B-B14F-4D97-AF65-F5344CB8AC3E}">
        <p14:creationId xmlns:p14="http://schemas.microsoft.com/office/powerpoint/2010/main" val="2630443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21BDB-695B-45EB-AD3A-3FAE19290788}"/>
              </a:ext>
            </a:extLst>
          </p:cNvPr>
          <p:cNvSpPr>
            <a:spLocks noGrp="1"/>
          </p:cNvSpPr>
          <p:nvPr>
            <p:ph type="title"/>
          </p:nvPr>
        </p:nvSpPr>
        <p:spPr/>
        <p:txBody>
          <a:bodyPr/>
          <a:lstStyle/>
          <a:p>
            <a:r>
              <a:rPr lang="en-US" dirty="0"/>
              <a:t>Sentiment Analysis Workflow: Python </a:t>
            </a:r>
            <a:r>
              <a:rPr lang="en-US" dirty="0">
                <a:solidFill>
                  <a:schemeClr val="accent4">
                    <a:lumMod val="75000"/>
                  </a:schemeClr>
                </a:solidFill>
              </a:rPr>
              <a:t>STAGE 2</a:t>
            </a:r>
            <a:endParaRPr lang="en-US" dirty="0"/>
          </a:p>
        </p:txBody>
      </p:sp>
      <p:sp>
        <p:nvSpPr>
          <p:cNvPr id="7" name="Text Placeholder 2">
            <a:extLst>
              <a:ext uri="{FF2B5EF4-FFF2-40B4-BE49-F238E27FC236}">
                <a16:creationId xmlns:a16="http://schemas.microsoft.com/office/drawing/2014/main" id="{202CA4F8-57AC-4754-9468-CA9F1C844C35}"/>
              </a:ext>
            </a:extLst>
          </p:cNvPr>
          <p:cNvSpPr txBox="1">
            <a:spLocks/>
          </p:cNvSpPr>
          <p:nvPr/>
        </p:nvSpPr>
        <p:spPr>
          <a:xfrm>
            <a:off x="365760" y="861549"/>
            <a:ext cx="8412480" cy="2686994"/>
          </a:xfrm>
          <a:prstGeom prst="rect">
            <a:avLst/>
          </a:prstGeom>
        </p:spPr>
        <p:txBody>
          <a:bodyPr vert="horz" lIns="91429" tIns="45714" rIns="91429" bIns="45714" rtlCol="0">
            <a:noAutofit/>
          </a:bodyPr>
          <a:lstStyle>
            <a:lvl1pPr marL="285743" indent="-285743" algn="l" defTabSz="914270" rtl="0" eaLnBrk="1" latinLnBrk="0" hangingPunct="1">
              <a:spcBef>
                <a:spcPct val="20000"/>
              </a:spcBef>
              <a:buFont typeface="Arial" pitchFamily="34" charset="0"/>
              <a:buChar char="•"/>
              <a:defRPr sz="1600" kern="1200">
                <a:solidFill>
                  <a:srgbClr val="111111"/>
                </a:solidFill>
                <a:latin typeface="+mn-lt"/>
                <a:ea typeface="+mn-ea"/>
                <a:cs typeface="+mn-cs"/>
              </a:defRPr>
            </a:lvl1pPr>
            <a:lvl2pPr marL="743035" indent="-285743" algn="l" defTabSz="914270" rtl="0" eaLnBrk="1" latinLnBrk="0" hangingPunct="1">
              <a:spcBef>
                <a:spcPct val="20000"/>
              </a:spcBef>
              <a:buFont typeface="Arial" panose="020B0604020202020204" pitchFamily="34" charset="0"/>
              <a:buChar char="‒"/>
              <a:defRPr sz="1600" kern="1200">
                <a:solidFill>
                  <a:srgbClr val="111111"/>
                </a:solidFill>
                <a:latin typeface="+mn-lt"/>
                <a:ea typeface="+mn-ea"/>
                <a:cs typeface="+mn-cs"/>
              </a:defRPr>
            </a:lvl2pPr>
            <a:lvl3pPr marL="1200014" indent="-285743" algn="l" defTabSz="914270" rtl="0" eaLnBrk="1" latinLnBrk="0" hangingPunct="1">
              <a:spcBef>
                <a:spcPct val="20000"/>
              </a:spcBef>
              <a:buFont typeface="Arial" pitchFamily="34" charset="0"/>
              <a:buChar char="•"/>
              <a:defRPr sz="1600" kern="1200">
                <a:solidFill>
                  <a:srgbClr val="111111"/>
                </a:solidFill>
                <a:latin typeface="+mn-lt"/>
                <a:ea typeface="+mn-ea"/>
                <a:cs typeface="+mn-cs"/>
              </a:defRPr>
            </a:lvl3pPr>
            <a:lvl4pPr marL="1657148" indent="-285743" algn="l" defTabSz="914270" rtl="0" eaLnBrk="1" latinLnBrk="0" hangingPunct="1">
              <a:spcBef>
                <a:spcPct val="20000"/>
              </a:spcBef>
              <a:buFont typeface="Arial" pitchFamily="34" charset="0"/>
              <a:buChar char="‒"/>
              <a:defRPr sz="1600" kern="1200">
                <a:solidFill>
                  <a:srgbClr val="111111"/>
                </a:solidFill>
                <a:latin typeface="+mn-lt"/>
                <a:ea typeface="+mn-ea"/>
                <a:cs typeface="+mn-cs"/>
              </a:defRPr>
            </a:lvl4pPr>
            <a:lvl5pPr marL="2057108" indent="-228567" algn="l" defTabSz="914270" rtl="0" eaLnBrk="1" latinLnBrk="0" hangingPunct="1">
              <a:spcBef>
                <a:spcPct val="20000"/>
              </a:spcBef>
              <a:buFont typeface="Arial" pitchFamily="34" charset="0"/>
              <a:buNone/>
              <a:defRPr sz="1600" kern="1200">
                <a:solidFill>
                  <a:schemeClr val="tx1">
                    <a:lumMod val="75000"/>
                    <a:lumOff val="25000"/>
                  </a:schemeClr>
                </a:solidFill>
                <a:latin typeface="+mn-lt"/>
                <a:ea typeface="+mn-ea"/>
                <a:cs typeface="+mn-cs"/>
              </a:defRPr>
            </a:lvl5pPr>
            <a:lvl6pPr marL="2514243" indent="-228567" algn="l" defTabSz="91427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79" indent="-228567" algn="l" defTabSz="91427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13" indent="-228567" algn="l" defTabSz="91427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49" indent="-228567" algn="l" defTabSz="91427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t>Objective:</a:t>
            </a:r>
          </a:p>
          <a:p>
            <a:pPr lvl="1"/>
            <a:r>
              <a:rPr lang="en-US" dirty="0"/>
              <a:t>Take a long, multipage article and condense it down to just the ‘snippets’ of interest</a:t>
            </a:r>
          </a:p>
          <a:p>
            <a:pPr lvl="1"/>
            <a:r>
              <a:rPr lang="en-US" dirty="0"/>
              <a:t>Make the data conducive for integration into the Stage 3 language model</a:t>
            </a:r>
          </a:p>
          <a:p>
            <a:pPr marL="457292" lvl="1" indent="0">
              <a:buFont typeface="Arial" panose="020B0604020202020204" pitchFamily="34" charset="0"/>
              <a:buNone/>
            </a:pPr>
            <a:endParaRPr lang="en-US" dirty="0"/>
          </a:p>
          <a:p>
            <a:r>
              <a:rPr lang="en-US" b="1" dirty="0"/>
              <a:t>Features:</a:t>
            </a:r>
          </a:p>
          <a:p>
            <a:pPr lvl="1"/>
            <a:r>
              <a:rPr lang="en-US" dirty="0"/>
              <a:t>Snippet Extraction + Combine Snippets</a:t>
            </a:r>
          </a:p>
          <a:p>
            <a:pPr lvl="1"/>
            <a:r>
              <a:rPr lang="en-US" dirty="0"/>
              <a:t>Summarize Snippets (T5 Model)</a:t>
            </a:r>
          </a:p>
          <a:p>
            <a:pPr lvl="1"/>
            <a:r>
              <a:rPr lang="en-US" dirty="0"/>
              <a:t>Extract Key Words + Frequencies</a:t>
            </a:r>
          </a:p>
        </p:txBody>
      </p:sp>
      <p:pic>
        <p:nvPicPr>
          <p:cNvPr id="9" name="Picture 8">
            <a:extLst>
              <a:ext uri="{FF2B5EF4-FFF2-40B4-BE49-F238E27FC236}">
                <a16:creationId xmlns:a16="http://schemas.microsoft.com/office/drawing/2014/main" id="{F592E9F9-FE71-4311-AB0A-D16BB3C0C203}"/>
              </a:ext>
            </a:extLst>
          </p:cNvPr>
          <p:cNvPicPr>
            <a:picLocks noChangeAspect="1"/>
          </p:cNvPicPr>
          <p:nvPr/>
        </p:nvPicPr>
        <p:blipFill rotWithShape="1">
          <a:blip r:embed="rId2"/>
          <a:srcRect t="2100"/>
          <a:stretch/>
        </p:blipFill>
        <p:spPr>
          <a:xfrm>
            <a:off x="2670165" y="3632434"/>
            <a:ext cx="4882672" cy="3065344"/>
          </a:xfrm>
          <a:prstGeom prst="rect">
            <a:avLst/>
          </a:prstGeom>
        </p:spPr>
      </p:pic>
    </p:spTree>
    <p:extLst>
      <p:ext uri="{BB962C8B-B14F-4D97-AF65-F5344CB8AC3E}">
        <p14:creationId xmlns:p14="http://schemas.microsoft.com/office/powerpoint/2010/main" val="3071208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47996-A2E0-4AC6-90F4-6A8F2975A6D3}"/>
              </a:ext>
            </a:extLst>
          </p:cNvPr>
          <p:cNvSpPr>
            <a:spLocks noGrp="1"/>
          </p:cNvSpPr>
          <p:nvPr>
            <p:ph type="title"/>
          </p:nvPr>
        </p:nvSpPr>
        <p:spPr/>
        <p:txBody>
          <a:bodyPr/>
          <a:lstStyle/>
          <a:p>
            <a:r>
              <a:rPr lang="en-US" dirty="0"/>
              <a:t>Python </a:t>
            </a:r>
            <a:r>
              <a:rPr lang="en-US" dirty="0">
                <a:solidFill>
                  <a:schemeClr val="accent4">
                    <a:lumMod val="75000"/>
                  </a:schemeClr>
                </a:solidFill>
              </a:rPr>
              <a:t>STAGE 2 </a:t>
            </a:r>
            <a:r>
              <a:rPr lang="en-US" dirty="0">
                <a:solidFill>
                  <a:schemeClr val="tx1"/>
                </a:solidFill>
              </a:rPr>
              <a:t>– How Snippets Are Extracted</a:t>
            </a:r>
            <a:endParaRPr lang="en-US" dirty="0"/>
          </a:p>
        </p:txBody>
      </p:sp>
      <p:grpSp>
        <p:nvGrpSpPr>
          <p:cNvPr id="31" name="Group 30">
            <a:extLst>
              <a:ext uri="{FF2B5EF4-FFF2-40B4-BE49-F238E27FC236}">
                <a16:creationId xmlns:a16="http://schemas.microsoft.com/office/drawing/2014/main" id="{B4BA7001-7798-4F77-8C3D-456ECFA2E902}"/>
              </a:ext>
            </a:extLst>
          </p:cNvPr>
          <p:cNvGrpSpPr/>
          <p:nvPr/>
        </p:nvGrpSpPr>
        <p:grpSpPr>
          <a:xfrm>
            <a:off x="579973" y="881792"/>
            <a:ext cx="7183273" cy="3482264"/>
            <a:chOff x="613529" y="1065403"/>
            <a:chExt cx="7183273" cy="3482264"/>
          </a:xfrm>
        </p:grpSpPr>
        <p:pic>
          <p:nvPicPr>
            <p:cNvPr id="6" name="Picture 5">
              <a:extLst>
                <a:ext uri="{FF2B5EF4-FFF2-40B4-BE49-F238E27FC236}">
                  <a16:creationId xmlns:a16="http://schemas.microsoft.com/office/drawing/2014/main" id="{1282EC67-1DAA-45D6-A0B6-3E899BCB96F4}"/>
                </a:ext>
              </a:extLst>
            </p:cNvPr>
            <p:cNvPicPr>
              <a:picLocks noChangeAspect="1"/>
            </p:cNvPicPr>
            <p:nvPr/>
          </p:nvPicPr>
          <p:blipFill rotWithShape="1">
            <a:blip r:embed="rId2"/>
            <a:srcRect l="8037" t="3218" r="6156"/>
            <a:stretch/>
          </p:blipFill>
          <p:spPr>
            <a:xfrm>
              <a:off x="613529" y="1065403"/>
              <a:ext cx="4932728" cy="3482264"/>
            </a:xfrm>
            <a:prstGeom prst="rect">
              <a:avLst/>
            </a:prstGeom>
            <a:ln>
              <a:solidFill>
                <a:schemeClr val="bg1">
                  <a:lumMod val="50000"/>
                </a:schemeClr>
              </a:solidFill>
            </a:ln>
          </p:spPr>
        </p:pic>
        <p:grpSp>
          <p:nvGrpSpPr>
            <p:cNvPr id="7" name="Group 6">
              <a:extLst>
                <a:ext uri="{FF2B5EF4-FFF2-40B4-BE49-F238E27FC236}">
                  <a16:creationId xmlns:a16="http://schemas.microsoft.com/office/drawing/2014/main" id="{937EBD28-86D1-4727-8B87-A9B81B8BBD07}"/>
                </a:ext>
              </a:extLst>
            </p:cNvPr>
            <p:cNvGrpSpPr/>
            <p:nvPr/>
          </p:nvGrpSpPr>
          <p:grpSpPr>
            <a:xfrm>
              <a:off x="5848288" y="2448248"/>
              <a:ext cx="1948514" cy="2022453"/>
              <a:chOff x="4632648" y="2524760"/>
              <a:chExt cx="1948514" cy="2022453"/>
            </a:xfrm>
          </p:grpSpPr>
          <p:sp>
            <p:nvSpPr>
              <p:cNvPr id="8" name="Rectangle: Rounded Corners 7">
                <a:extLst>
                  <a:ext uri="{FF2B5EF4-FFF2-40B4-BE49-F238E27FC236}">
                    <a16:creationId xmlns:a16="http://schemas.microsoft.com/office/drawing/2014/main" id="{47C9D231-21B5-4417-A953-6CFA23B4B5DB}"/>
                  </a:ext>
                </a:extLst>
              </p:cNvPr>
              <p:cNvSpPr/>
              <p:nvPr/>
            </p:nvSpPr>
            <p:spPr>
              <a:xfrm>
                <a:off x="4632648" y="2524760"/>
                <a:ext cx="1948514" cy="675388"/>
              </a:xfrm>
              <a:prstGeom prst="roundRect">
                <a:avLst/>
              </a:prstGeom>
              <a:solidFill>
                <a:schemeClr val="tx2">
                  <a:lumMod val="20000"/>
                  <a:lumOff val="80000"/>
                </a:schemeClr>
              </a:solidFill>
              <a:ln w="38100">
                <a:solidFill>
                  <a:srgbClr val="0F3557"/>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Snippet 1</a:t>
                </a:r>
              </a:p>
            </p:txBody>
          </p:sp>
          <p:sp>
            <p:nvSpPr>
              <p:cNvPr id="9" name="Rectangle: Rounded Corners 8">
                <a:extLst>
                  <a:ext uri="{FF2B5EF4-FFF2-40B4-BE49-F238E27FC236}">
                    <a16:creationId xmlns:a16="http://schemas.microsoft.com/office/drawing/2014/main" id="{431A5848-F639-4288-A011-23E696536D42}"/>
                  </a:ext>
                </a:extLst>
              </p:cNvPr>
              <p:cNvSpPr/>
              <p:nvPr/>
            </p:nvSpPr>
            <p:spPr>
              <a:xfrm>
                <a:off x="4632648" y="3871825"/>
                <a:ext cx="1948514" cy="675388"/>
              </a:xfrm>
              <a:prstGeom prst="roundRect">
                <a:avLst/>
              </a:prstGeom>
              <a:solidFill>
                <a:schemeClr val="tx2">
                  <a:lumMod val="20000"/>
                  <a:lumOff val="80000"/>
                </a:schemeClr>
              </a:solidFill>
              <a:ln w="38100">
                <a:solidFill>
                  <a:srgbClr val="0F3557"/>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Snippet 2</a:t>
                </a:r>
              </a:p>
            </p:txBody>
          </p:sp>
        </p:grpSp>
        <p:cxnSp>
          <p:nvCxnSpPr>
            <p:cNvPr id="12" name="Straight Arrow Connector 11">
              <a:extLst>
                <a:ext uri="{FF2B5EF4-FFF2-40B4-BE49-F238E27FC236}">
                  <a16:creationId xmlns:a16="http://schemas.microsoft.com/office/drawing/2014/main" id="{C08B8C24-0A8A-494A-87E6-ABA1B34E57FF}"/>
                </a:ext>
              </a:extLst>
            </p:cNvPr>
            <p:cNvCxnSpPr>
              <a:cxnSpLocks/>
              <a:stCxn id="8" idx="1"/>
            </p:cNvCxnSpPr>
            <p:nvPr/>
          </p:nvCxnSpPr>
          <p:spPr>
            <a:xfrm flipH="1">
              <a:off x="5200411" y="2785942"/>
              <a:ext cx="647877" cy="192150"/>
            </a:xfrm>
            <a:prstGeom prst="straightConnector1">
              <a:avLst/>
            </a:prstGeom>
            <a:ln>
              <a:solidFill>
                <a:srgbClr val="0F3557"/>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ECDF6C-D680-44FE-8C3F-C45CF44DCDF1}"/>
                </a:ext>
              </a:extLst>
            </p:cNvPr>
            <p:cNvCxnSpPr>
              <a:cxnSpLocks/>
            </p:cNvCxnSpPr>
            <p:nvPr/>
          </p:nvCxnSpPr>
          <p:spPr>
            <a:xfrm flipH="1" flipV="1">
              <a:off x="4990686" y="3598877"/>
              <a:ext cx="857602" cy="343949"/>
            </a:xfrm>
            <a:prstGeom prst="straightConnector1">
              <a:avLst/>
            </a:prstGeom>
            <a:ln>
              <a:solidFill>
                <a:srgbClr val="0F3557"/>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90E21B26-4401-447E-B35F-2933F5FAAB2A}"/>
              </a:ext>
            </a:extLst>
          </p:cNvPr>
          <p:cNvSpPr txBox="1"/>
          <p:nvPr/>
        </p:nvSpPr>
        <p:spPr>
          <a:xfrm>
            <a:off x="2245188" y="4382615"/>
            <a:ext cx="1602297" cy="307777"/>
          </a:xfrm>
          <a:prstGeom prst="rect">
            <a:avLst/>
          </a:prstGeom>
          <a:noFill/>
        </p:spPr>
        <p:txBody>
          <a:bodyPr wrap="square" rtlCol="0">
            <a:spAutoFit/>
          </a:bodyPr>
          <a:lstStyle/>
          <a:p>
            <a:pPr algn="ctr"/>
            <a:r>
              <a:rPr lang="en-US" sz="1400" b="1" i="1" dirty="0">
                <a:solidFill>
                  <a:schemeClr val="tx1">
                    <a:lumMod val="75000"/>
                    <a:lumOff val="25000"/>
                  </a:schemeClr>
                </a:solidFill>
              </a:rPr>
              <a:t>Article Example</a:t>
            </a:r>
          </a:p>
        </p:txBody>
      </p:sp>
      <p:grpSp>
        <p:nvGrpSpPr>
          <p:cNvPr id="29" name="Group 28">
            <a:extLst>
              <a:ext uri="{FF2B5EF4-FFF2-40B4-BE49-F238E27FC236}">
                <a16:creationId xmlns:a16="http://schemas.microsoft.com/office/drawing/2014/main" id="{B85F8F3A-40D6-48E4-9B9D-36A3462B445E}"/>
              </a:ext>
            </a:extLst>
          </p:cNvPr>
          <p:cNvGrpSpPr/>
          <p:nvPr/>
        </p:nvGrpSpPr>
        <p:grpSpPr>
          <a:xfrm>
            <a:off x="320677" y="5128145"/>
            <a:ext cx="5321120" cy="707886"/>
            <a:chOff x="320677" y="5264487"/>
            <a:chExt cx="5321120" cy="707886"/>
          </a:xfrm>
        </p:grpSpPr>
        <p:sp>
          <p:nvSpPr>
            <p:cNvPr id="21" name="Rectangle: Rounded Corners 20">
              <a:extLst>
                <a:ext uri="{FF2B5EF4-FFF2-40B4-BE49-F238E27FC236}">
                  <a16:creationId xmlns:a16="http://schemas.microsoft.com/office/drawing/2014/main" id="{FDE57D46-DF9C-49F7-9BFD-D302D10AB6FC}"/>
                </a:ext>
              </a:extLst>
            </p:cNvPr>
            <p:cNvSpPr/>
            <p:nvPr/>
          </p:nvSpPr>
          <p:spPr>
            <a:xfrm>
              <a:off x="320677" y="5280736"/>
              <a:ext cx="1948514" cy="675388"/>
            </a:xfrm>
            <a:prstGeom prst="roundRect">
              <a:avLst/>
            </a:prstGeom>
            <a:solidFill>
              <a:schemeClr val="tx2">
                <a:lumMod val="20000"/>
                <a:lumOff val="80000"/>
              </a:schemeClr>
            </a:solidFill>
            <a:ln w="38100">
              <a:solidFill>
                <a:srgbClr val="0F3557"/>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Snippet 1</a:t>
              </a:r>
            </a:p>
          </p:txBody>
        </p:sp>
        <p:sp>
          <p:nvSpPr>
            <p:cNvPr id="22" name="Rectangle: Rounded Corners 21">
              <a:extLst>
                <a:ext uri="{FF2B5EF4-FFF2-40B4-BE49-F238E27FC236}">
                  <a16:creationId xmlns:a16="http://schemas.microsoft.com/office/drawing/2014/main" id="{45AAAA91-D4E1-42FC-8C06-53B0C495170E}"/>
                </a:ext>
              </a:extLst>
            </p:cNvPr>
            <p:cNvSpPr/>
            <p:nvPr/>
          </p:nvSpPr>
          <p:spPr>
            <a:xfrm>
              <a:off x="2981237" y="5280736"/>
              <a:ext cx="1948514" cy="675388"/>
            </a:xfrm>
            <a:prstGeom prst="roundRect">
              <a:avLst/>
            </a:prstGeom>
            <a:solidFill>
              <a:schemeClr val="tx2">
                <a:lumMod val="20000"/>
                <a:lumOff val="80000"/>
              </a:schemeClr>
            </a:solidFill>
            <a:ln w="38100">
              <a:solidFill>
                <a:srgbClr val="0F3557"/>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Snippet 2</a:t>
              </a:r>
            </a:p>
          </p:txBody>
        </p:sp>
        <p:sp>
          <p:nvSpPr>
            <p:cNvPr id="26" name="TextBox 25">
              <a:extLst>
                <a:ext uri="{FF2B5EF4-FFF2-40B4-BE49-F238E27FC236}">
                  <a16:creationId xmlns:a16="http://schemas.microsoft.com/office/drawing/2014/main" id="{90AEF038-51D8-4115-AADD-F425C98011F0}"/>
                </a:ext>
              </a:extLst>
            </p:cNvPr>
            <p:cNvSpPr txBox="1"/>
            <p:nvPr/>
          </p:nvSpPr>
          <p:spPr>
            <a:xfrm>
              <a:off x="2269191" y="5264487"/>
              <a:ext cx="712046" cy="707886"/>
            </a:xfrm>
            <a:prstGeom prst="rect">
              <a:avLst/>
            </a:prstGeom>
            <a:noFill/>
          </p:spPr>
          <p:txBody>
            <a:bodyPr wrap="square" rtlCol="0">
              <a:spAutoFit/>
            </a:bodyPr>
            <a:lstStyle/>
            <a:p>
              <a:pPr algn="ctr"/>
              <a:r>
                <a:rPr lang="en-US" sz="4000" b="1" i="1" dirty="0">
                  <a:solidFill>
                    <a:srgbClr val="0F3557"/>
                  </a:solidFill>
                </a:rPr>
                <a:t>+</a:t>
              </a:r>
            </a:p>
          </p:txBody>
        </p:sp>
        <p:sp>
          <p:nvSpPr>
            <p:cNvPr id="27" name="TextBox 26">
              <a:extLst>
                <a:ext uri="{FF2B5EF4-FFF2-40B4-BE49-F238E27FC236}">
                  <a16:creationId xmlns:a16="http://schemas.microsoft.com/office/drawing/2014/main" id="{DF70FCED-6C13-41E1-AFD7-67C82C768F6A}"/>
                </a:ext>
              </a:extLst>
            </p:cNvPr>
            <p:cNvSpPr txBox="1"/>
            <p:nvPr/>
          </p:nvSpPr>
          <p:spPr>
            <a:xfrm>
              <a:off x="4929751" y="5264487"/>
              <a:ext cx="712046" cy="707886"/>
            </a:xfrm>
            <a:prstGeom prst="rect">
              <a:avLst/>
            </a:prstGeom>
            <a:noFill/>
          </p:spPr>
          <p:txBody>
            <a:bodyPr wrap="square" rtlCol="0">
              <a:spAutoFit/>
            </a:bodyPr>
            <a:lstStyle/>
            <a:p>
              <a:pPr algn="ctr"/>
              <a:r>
                <a:rPr lang="en-US" sz="4000" b="1" i="1" dirty="0">
                  <a:solidFill>
                    <a:srgbClr val="0F3557"/>
                  </a:solidFill>
                </a:rPr>
                <a:t>=</a:t>
              </a:r>
            </a:p>
          </p:txBody>
        </p:sp>
      </p:grpSp>
      <p:sp>
        <p:nvSpPr>
          <p:cNvPr id="30" name="TextBox 29">
            <a:extLst>
              <a:ext uri="{FF2B5EF4-FFF2-40B4-BE49-F238E27FC236}">
                <a16:creationId xmlns:a16="http://schemas.microsoft.com/office/drawing/2014/main" id="{52616A5B-19FE-4C07-9CFD-80E47CE95964}"/>
              </a:ext>
            </a:extLst>
          </p:cNvPr>
          <p:cNvSpPr txBox="1"/>
          <p:nvPr/>
        </p:nvSpPr>
        <p:spPr>
          <a:xfrm>
            <a:off x="5641797" y="4660564"/>
            <a:ext cx="3212983" cy="1569660"/>
          </a:xfrm>
          <a:prstGeom prst="rect">
            <a:avLst/>
          </a:prstGeom>
          <a:noFill/>
          <a:ln>
            <a:solidFill>
              <a:schemeClr val="bg1">
                <a:lumMod val="50000"/>
              </a:schemeClr>
            </a:solidFill>
          </a:ln>
        </p:spPr>
        <p:txBody>
          <a:bodyPr wrap="square" rtlCol="0">
            <a:spAutoFit/>
          </a:bodyPr>
          <a:lstStyle/>
          <a:p>
            <a:pPr algn="just"/>
            <a:r>
              <a:rPr lang="en-US" sz="1200" i="1" dirty="0"/>
              <a:t>Enphase microinverters demonstrated higher output than a string inverter, producing more than twice the power in certain case. The results of the NREL model indicate that Enphase Microinverters increase energy harvest by 4%, 8%, and 12.6% in light, medium and heavy shade, respectively.</a:t>
            </a:r>
          </a:p>
        </p:txBody>
      </p:sp>
      <p:sp>
        <p:nvSpPr>
          <p:cNvPr id="32" name="TextBox 31">
            <a:extLst>
              <a:ext uri="{FF2B5EF4-FFF2-40B4-BE49-F238E27FC236}">
                <a16:creationId xmlns:a16="http://schemas.microsoft.com/office/drawing/2014/main" id="{D2A30812-69FC-4B5E-9D76-814AFE1D5518}"/>
              </a:ext>
            </a:extLst>
          </p:cNvPr>
          <p:cNvSpPr txBox="1"/>
          <p:nvPr/>
        </p:nvSpPr>
        <p:spPr>
          <a:xfrm>
            <a:off x="6157520" y="6230224"/>
            <a:ext cx="1975226" cy="307777"/>
          </a:xfrm>
          <a:prstGeom prst="rect">
            <a:avLst/>
          </a:prstGeom>
          <a:noFill/>
        </p:spPr>
        <p:txBody>
          <a:bodyPr wrap="square" rtlCol="0">
            <a:spAutoFit/>
          </a:bodyPr>
          <a:lstStyle/>
          <a:p>
            <a:pPr algn="ctr"/>
            <a:r>
              <a:rPr lang="en-US" sz="1400" b="1" i="1" dirty="0">
                <a:solidFill>
                  <a:schemeClr val="tx1">
                    <a:lumMod val="75000"/>
                    <a:lumOff val="25000"/>
                  </a:schemeClr>
                </a:solidFill>
              </a:rPr>
              <a:t>Combined Snippets</a:t>
            </a:r>
          </a:p>
        </p:txBody>
      </p:sp>
    </p:spTree>
    <p:extLst>
      <p:ext uri="{BB962C8B-B14F-4D97-AF65-F5344CB8AC3E}">
        <p14:creationId xmlns:p14="http://schemas.microsoft.com/office/powerpoint/2010/main" val="4137739847"/>
      </p:ext>
    </p:extLst>
  </p:cSld>
  <p:clrMapOvr>
    <a:masterClrMapping/>
  </p:clrMapOvr>
</p:sld>
</file>

<file path=ppt/theme/theme1.xml><?xml version="1.0" encoding="utf-8"?>
<a:theme xmlns:a="http://schemas.openxmlformats.org/drawingml/2006/main" name="BAM - Internal">
  <a:themeElements>
    <a:clrScheme name="Custom 12">
      <a:dk1>
        <a:srgbClr val="111111"/>
      </a:dk1>
      <a:lt1>
        <a:srgbClr val="FFFFFF"/>
      </a:lt1>
      <a:dk2>
        <a:srgbClr val="0F3557"/>
      </a:dk2>
      <a:lt2>
        <a:srgbClr val="407EB6"/>
      </a:lt2>
      <a:accent1>
        <a:srgbClr val="407EC9"/>
      </a:accent1>
      <a:accent2>
        <a:srgbClr val="509E2F"/>
      </a:accent2>
      <a:accent3>
        <a:srgbClr val="C8C9C7"/>
      </a:accent3>
      <a:accent4>
        <a:srgbClr val="FF8200"/>
      </a:accent4>
      <a:accent5>
        <a:srgbClr val="D9C756"/>
      </a:accent5>
      <a:accent6>
        <a:srgbClr val="5F2067"/>
      </a:accent6>
      <a:hlink>
        <a:srgbClr val="4797B5"/>
      </a:hlink>
      <a:folHlink>
        <a:srgbClr val="4797B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8100">
          <a:solidFill>
            <a:schemeClr val="accent4"/>
          </a:solidFill>
          <a:miter lim="800000"/>
        </a:ln>
      </a:spPr>
      <a:bodyPr rtlCol="0" anchor="ct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PT_Internal_Template_All_Funds_MR_vF" id="{BBE21EB2-A18D-4CC4-BB9E-A09EFF514C59}" vid="{BE5D3D18-D1AF-496B-9380-EA44E4D5BD89}"/>
    </a:ext>
  </a:extLst>
</a:theme>
</file>

<file path=ppt/theme/theme2.xml><?xml version="1.0" encoding="utf-8"?>
<a:theme xmlns:a="http://schemas.openxmlformats.org/drawingml/2006/main" name="Private Equity - Internal">
  <a:themeElements>
    <a:clrScheme name="Custom 12">
      <a:dk1>
        <a:srgbClr val="111111"/>
      </a:dk1>
      <a:lt1>
        <a:srgbClr val="FFFFFF"/>
      </a:lt1>
      <a:dk2>
        <a:srgbClr val="0F3557"/>
      </a:dk2>
      <a:lt2>
        <a:srgbClr val="407EB6"/>
      </a:lt2>
      <a:accent1>
        <a:srgbClr val="407EC9"/>
      </a:accent1>
      <a:accent2>
        <a:srgbClr val="509E2F"/>
      </a:accent2>
      <a:accent3>
        <a:srgbClr val="C8C9C7"/>
      </a:accent3>
      <a:accent4>
        <a:srgbClr val="FF8200"/>
      </a:accent4>
      <a:accent5>
        <a:srgbClr val="D9C756"/>
      </a:accent5>
      <a:accent6>
        <a:srgbClr val="5F2067"/>
      </a:accent6>
      <a:hlink>
        <a:srgbClr val="4797B5"/>
      </a:hlink>
      <a:folHlink>
        <a:srgbClr val="4797B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38100">
          <a:solidFill>
            <a:schemeClr val="accent4"/>
          </a:solidFill>
          <a:miter lim="800000"/>
        </a:ln>
      </a:spPr>
      <a:bodyPr rtlCol="0" anchor="ct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PT_Internal_Template_All_Funds_MR_vF" id="{BBE21EB2-A18D-4CC4-BB9E-A09EFF514C59}" vid="{57DB062C-8B27-49BA-B072-09C1E092B023}"/>
    </a:ext>
  </a:extLst>
</a:theme>
</file>

<file path=ppt/theme/theme3.xml><?xml version="1.0" encoding="utf-8"?>
<a:theme xmlns:a="http://schemas.openxmlformats.org/drawingml/2006/main" name="Real Estate - Internal">
  <a:themeElements>
    <a:clrScheme name="Custom 12">
      <a:dk1>
        <a:srgbClr val="111111"/>
      </a:dk1>
      <a:lt1>
        <a:srgbClr val="FFFFFF"/>
      </a:lt1>
      <a:dk2>
        <a:srgbClr val="0F3557"/>
      </a:dk2>
      <a:lt2>
        <a:srgbClr val="407EB6"/>
      </a:lt2>
      <a:accent1>
        <a:srgbClr val="407EC9"/>
      </a:accent1>
      <a:accent2>
        <a:srgbClr val="509E2F"/>
      </a:accent2>
      <a:accent3>
        <a:srgbClr val="C8C9C7"/>
      </a:accent3>
      <a:accent4>
        <a:srgbClr val="FF8200"/>
      </a:accent4>
      <a:accent5>
        <a:srgbClr val="D9C756"/>
      </a:accent5>
      <a:accent6>
        <a:srgbClr val="5F2067"/>
      </a:accent6>
      <a:hlink>
        <a:srgbClr val="4797B5"/>
      </a:hlink>
      <a:folHlink>
        <a:srgbClr val="4797B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38100">
          <a:solidFill>
            <a:schemeClr val="accent4"/>
          </a:solidFill>
          <a:miter lim="800000"/>
        </a:ln>
      </a:spPr>
      <a:bodyPr rtlCol="0" anchor="ctr"/>
      <a:lstStyle>
        <a:defPPr algn="ctr">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PT_Internal_Template_All_Funds_MR_vF" id="{BBE21EB2-A18D-4CC4-BB9E-A09EFF514C59}" vid="{983F89AB-DBB4-4556-BB28-B5F9DEF8418F}"/>
    </a:ext>
  </a:extLst>
</a:theme>
</file>

<file path=ppt/theme/theme4.xml><?xml version="1.0" encoding="utf-8"?>
<a:theme xmlns:a="http://schemas.openxmlformats.org/drawingml/2006/main" name="Renewable Power - Internal">
  <a:themeElements>
    <a:clrScheme name="Custom 12">
      <a:dk1>
        <a:srgbClr val="111111"/>
      </a:dk1>
      <a:lt1>
        <a:srgbClr val="FFFFFF"/>
      </a:lt1>
      <a:dk2>
        <a:srgbClr val="0F3557"/>
      </a:dk2>
      <a:lt2>
        <a:srgbClr val="407EB6"/>
      </a:lt2>
      <a:accent1>
        <a:srgbClr val="407EC9"/>
      </a:accent1>
      <a:accent2>
        <a:srgbClr val="509E2F"/>
      </a:accent2>
      <a:accent3>
        <a:srgbClr val="C8C9C7"/>
      </a:accent3>
      <a:accent4>
        <a:srgbClr val="FF8200"/>
      </a:accent4>
      <a:accent5>
        <a:srgbClr val="D9C756"/>
      </a:accent5>
      <a:accent6>
        <a:srgbClr val="5F2067"/>
      </a:accent6>
      <a:hlink>
        <a:srgbClr val="4797B5"/>
      </a:hlink>
      <a:folHlink>
        <a:srgbClr val="4797B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38100">
          <a:solidFill>
            <a:schemeClr val="accent4"/>
          </a:solidFill>
          <a:miter lim="800000"/>
        </a:ln>
      </a:spPr>
      <a:bodyPr rtlCol="0" anchor="ctr"/>
      <a:lstStyle>
        <a:defPPr algn="ctr">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PT_Internal_Template_All_Funds_MR_vF" id="{BBE21EB2-A18D-4CC4-BB9E-A09EFF514C59}" vid="{FF96B58F-337D-49D5-89EF-228AC85878AE}"/>
    </a:ext>
  </a:extLst>
</a:theme>
</file>

<file path=ppt/theme/theme5.xml><?xml version="1.0" encoding="utf-8"?>
<a:theme xmlns:a="http://schemas.openxmlformats.org/drawingml/2006/main" name="Infrastructure - Internal">
  <a:themeElements>
    <a:clrScheme name="Custom 12">
      <a:dk1>
        <a:srgbClr val="111111"/>
      </a:dk1>
      <a:lt1>
        <a:srgbClr val="FFFFFF"/>
      </a:lt1>
      <a:dk2>
        <a:srgbClr val="0F3557"/>
      </a:dk2>
      <a:lt2>
        <a:srgbClr val="407EB6"/>
      </a:lt2>
      <a:accent1>
        <a:srgbClr val="407EC9"/>
      </a:accent1>
      <a:accent2>
        <a:srgbClr val="509E2F"/>
      </a:accent2>
      <a:accent3>
        <a:srgbClr val="C8C9C7"/>
      </a:accent3>
      <a:accent4>
        <a:srgbClr val="FF8200"/>
      </a:accent4>
      <a:accent5>
        <a:srgbClr val="D9C756"/>
      </a:accent5>
      <a:accent6>
        <a:srgbClr val="5F2067"/>
      </a:accent6>
      <a:hlink>
        <a:srgbClr val="4797B5"/>
      </a:hlink>
      <a:folHlink>
        <a:srgbClr val="4797B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38100">
          <a:solidFill>
            <a:schemeClr val="accent4"/>
          </a:solidFill>
          <a:miter lim="800000"/>
        </a:ln>
      </a:spPr>
      <a:bodyPr rtlCol="0" anchor="ct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PT_Internal_Template_All_Funds_MR_vF" id="{BBE21EB2-A18D-4CC4-BB9E-A09EFF514C59}" vid="{8B42CCA6-2AE0-488D-BC31-85558C58E10F}"/>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file>

<file path=customXml/item2.xml><?xml version="1.0" encoding="utf-8"?>
<ct:contentTypeSchema xmlns:ct="http://schemas.microsoft.com/office/2006/metadata/contentType" xmlns:ma="http://schemas.microsoft.com/office/2006/metadata/properties/metaAttributes" ct:_="" ma:_="" ma:contentTypeName="Intranet Document" ma:contentTypeID="0x01010049DC717B0944A74B8C8C6140219496AC00D0D617F6B4FCE240A391F2BDF39B1D11" ma:contentTypeVersion="16" ma:contentTypeDescription="" ma:contentTypeScope="" ma:versionID="134d734ef235b3f58ee241bdda83b5a1">
  <xsd:schema xmlns:xsd="http://www.w3.org/2001/XMLSchema" xmlns:xs="http://www.w3.org/2001/XMLSchema" xmlns:p="http://schemas.microsoft.com/office/2006/metadata/properties" xmlns:ns2="f0f6acc2-3ebe-4c69-a1d6-c64c7c2d68e0" targetNamespace="http://schemas.microsoft.com/office/2006/metadata/properties" ma:root="true" ma:fieldsID="be5769e4d5776292d7fd51b02478f102" ns2:_="">
    <xsd:import namespace="f0f6acc2-3ebe-4c69-a1d6-c64c7c2d68e0"/>
    <xsd:element name="properties">
      <xsd:complexType>
        <xsd:sequence>
          <xsd:element name="documentManagement">
            <xsd:complexType>
              <xsd:all>
                <xsd:element ref="ns2:_dlc_DocId" minOccurs="0"/>
                <xsd:element ref="ns2:_dlc_DocIdUrl" minOccurs="0"/>
                <xsd:element ref="ns2:_dlc_DocIdPersistId" minOccurs="0"/>
                <xsd:element ref="ns2:AVAIntranetFeatured" minOccurs="0"/>
                <xsd:element ref="ns2:i12698827b8448d1b5296017d7019e12" minOccurs="0"/>
                <xsd:element ref="ns2:TaxCatchAll" minOccurs="0"/>
                <xsd:element ref="ns2:TaxCatchAllLabel" minOccurs="0"/>
                <xsd:element ref="ns2:k4ff3def9de84991b39d61feef57d0f4" minOccurs="0"/>
                <xsd:element ref="ns2:l75748aad39e43fe837b14a8f9ef7682" minOccurs="0"/>
                <xsd:element ref="ns2:o4a887ffb74a457281db61707e77d012" minOccurs="0"/>
                <xsd:element ref="ns2:o47be1e6502e48fea756f88be236ad63"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f6acc2-3ebe-4c69-a1d6-c64c7c2d68e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VAIntranetFeatured" ma:index="11" nillable="true" ma:displayName="Intranet Featured" ma:default="0" ma:internalName="AVAIntranetFeatured">
      <xsd:simpleType>
        <xsd:restriction base="dms:Boolean"/>
      </xsd:simpleType>
    </xsd:element>
    <xsd:element name="i12698827b8448d1b5296017d7019e12" ma:index="12" ma:taxonomy="true" ma:internalName="i12698827b8448d1b5296017d7019e12" ma:taxonomyFieldName="AVAIntranetBusinessGroup" ma:displayName="Intranet Business Group" ma:readOnly="false" ma:default="" ma:fieldId="{21269882-7b84-48d1-b529-6017d7019e12}" ma:taxonomyMulti="true" ma:sspId="7712bb0f-18dd-4748-aae8-9b47efc63789" ma:termSetId="411c1a76-1789-41cb-87fc-00fcfa5d7ce5" ma:anchorId="00000000-0000-0000-0000-000000000000" ma:open="false" ma:isKeyword="false">
      <xsd:complexType>
        <xsd:sequence>
          <xsd:element ref="pc:Terms" minOccurs="0" maxOccurs="1"/>
        </xsd:sequence>
      </xsd:complexType>
    </xsd:element>
    <xsd:element name="TaxCatchAll" ma:index="13" nillable="true" ma:displayName="Taxonomy Catch All Column" ma:hidden="true" ma:list="{5ed2e9db-37eb-4f6f-bafe-d5dacab0589e}" ma:internalName="TaxCatchAll" ma:showField="CatchAllData" ma:web="e870de64-fb8f-4f65-b290-f524e3db4e33">
      <xsd:complexType>
        <xsd:complexContent>
          <xsd:extension base="dms:MultiChoiceLookup">
            <xsd:sequence>
              <xsd:element name="Value" type="dms:Lookup" maxOccurs="unbounded" minOccurs="0" nillable="true"/>
            </xsd:sequence>
          </xsd:extension>
        </xsd:complexContent>
      </xsd:complexType>
    </xsd:element>
    <xsd:element name="TaxCatchAllLabel" ma:index="14" nillable="true" ma:displayName="Taxonomy Catch All Column1" ma:hidden="true" ma:list="{5ed2e9db-37eb-4f6f-bafe-d5dacab0589e}" ma:internalName="TaxCatchAllLabel" ma:readOnly="true" ma:showField="CatchAllDataLabel" ma:web="e870de64-fb8f-4f65-b290-f524e3db4e33">
      <xsd:complexType>
        <xsd:complexContent>
          <xsd:extension base="dms:MultiChoiceLookup">
            <xsd:sequence>
              <xsd:element name="Value" type="dms:Lookup" maxOccurs="unbounded" minOccurs="0" nillable="true"/>
            </xsd:sequence>
          </xsd:extension>
        </xsd:complexContent>
      </xsd:complexType>
    </xsd:element>
    <xsd:element name="k4ff3def9de84991b39d61feef57d0f4" ma:index="16" ma:taxonomy="true" ma:internalName="k4ff3def9de84991b39d61feef57d0f4" ma:taxonomyFieldName="AVAIntranetContentType" ma:displayName="Intranet Content Type" ma:readOnly="false" ma:default="" ma:fieldId="{44ff3def-9de8-4991-b39d-61feef57d0f4}" ma:taxonomyMulti="true" ma:sspId="7712bb0f-18dd-4748-aae8-9b47efc63789" ma:termSetId="574cfb3e-4a5c-40d3-bb9d-8d03738dc929" ma:anchorId="00000000-0000-0000-0000-000000000000" ma:open="false" ma:isKeyword="false">
      <xsd:complexType>
        <xsd:sequence>
          <xsd:element ref="pc:Terms" minOccurs="0" maxOccurs="1"/>
        </xsd:sequence>
      </xsd:complexType>
    </xsd:element>
    <xsd:element name="l75748aad39e43fe837b14a8f9ef7682" ma:index="18" ma:taxonomy="true" ma:internalName="l75748aad39e43fe837b14a8f9ef7682" ma:taxonomyFieldName="AVAIntranetDepartment" ma:displayName="Intranet Department" ma:readOnly="false" ma:default="" ma:fieldId="{575748aa-d39e-43fe-837b-14a8f9ef7682}" ma:taxonomyMulti="true" ma:sspId="7712bb0f-18dd-4748-aae8-9b47efc63789" ma:termSetId="fb912d7b-8390-44bc-86af-a70544214cff" ma:anchorId="00000000-0000-0000-0000-000000000000" ma:open="false" ma:isKeyword="false">
      <xsd:complexType>
        <xsd:sequence>
          <xsd:element ref="pc:Terms" minOccurs="0" maxOccurs="1"/>
        </xsd:sequence>
      </xsd:complexType>
    </xsd:element>
    <xsd:element name="o4a887ffb74a457281db61707e77d012" ma:index="20" ma:taxonomy="true" ma:internalName="o4a887ffb74a457281db61707e77d012" ma:taxonomyFieldName="AVAIntranetLocation" ma:displayName="Intranet Location" ma:readOnly="false" ma:default="" ma:fieldId="{84a887ff-b74a-4572-81db-61707e77d012}" ma:taxonomyMulti="true" ma:sspId="7712bb0f-18dd-4748-aae8-9b47efc63789" ma:termSetId="452c5e71-3f41-4a1d-a1f5-1148543ac9fe" ma:anchorId="00000000-0000-0000-0000-000000000000" ma:open="false" ma:isKeyword="false">
      <xsd:complexType>
        <xsd:sequence>
          <xsd:element ref="pc:Terms" minOccurs="0" maxOccurs="1"/>
        </xsd:sequence>
      </xsd:complexType>
    </xsd:element>
    <xsd:element name="o47be1e6502e48fea756f88be236ad63" ma:index="22" ma:taxonomy="true" ma:internalName="o47be1e6502e48fea756f88be236ad63" ma:taxonomyFieldName="AVAIntranetArea" ma:displayName="Intranet Area" ma:readOnly="false" ma:default="" ma:fieldId="{847be1e6-502e-48fe-a756-f88be236ad63}" ma:taxonomyMulti="true" ma:sspId="7712bb0f-18dd-4748-aae8-9b47efc63789" ma:termSetId="485c637c-d424-4fb4-9d16-0dc22f81986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TaxCatchAll xmlns="f0f6acc2-3ebe-4c69-a1d6-c64c7c2d68e0">
      <Value>19536</Value>
      <Value>19535</Value>
      <Value>19534</Value>
      <Value>19533</Value>
      <Value>19537</Value>
    </TaxCatchAll>
    <k4ff3def9de84991b39d61feef57d0f4 xmlns="f0f6acc2-3ebe-4c69-a1d6-c64c7c2d68e0">
      <Terms xmlns="http://schemas.microsoft.com/office/infopath/2007/PartnerControls">
        <TermInfo xmlns="http://schemas.microsoft.com/office/infopath/2007/PartnerControls">
          <TermName xmlns="http://schemas.microsoft.com/office/infopath/2007/PartnerControls">Template</TermName>
          <TermId xmlns="http://schemas.microsoft.com/office/infopath/2007/PartnerControls">dcbb889e-a7a7-4804-812e-f40c5360f829</TermId>
        </TermInfo>
      </Terms>
    </k4ff3def9de84991b39d61feef57d0f4>
    <AVAIntranetFeatured xmlns="f0f6acc2-3ebe-4c69-a1d6-c64c7c2d68e0">false</AVAIntranetFeatured>
    <i12698827b8448d1b5296017d7019e12 xmlns="f0f6acc2-3ebe-4c69-a1d6-c64c7c2d68e0">
      <Terms xmlns="http://schemas.microsoft.com/office/infopath/2007/PartnerControls">
        <TermInfo xmlns="http://schemas.microsoft.com/office/infopath/2007/PartnerControls">
          <TermName xmlns="http://schemas.microsoft.com/office/infopath/2007/PartnerControls">All</TermName>
          <TermId xmlns="http://schemas.microsoft.com/office/infopath/2007/PartnerControls">db264ead-5d66-43d9-ad22-4a20712ecf38</TermId>
        </TermInfo>
      </Terms>
    </i12698827b8448d1b5296017d7019e12>
    <l75748aad39e43fe837b14a8f9ef7682 xmlns="f0f6acc2-3ebe-4c69-a1d6-c64c7c2d68e0">
      <Terms xmlns="http://schemas.microsoft.com/office/infopath/2007/PartnerControls">
        <TermInfo xmlns="http://schemas.microsoft.com/office/infopath/2007/PartnerControls">
          <TermName xmlns="http://schemas.microsoft.com/office/infopath/2007/PartnerControls">All</TermName>
          <TermId xmlns="http://schemas.microsoft.com/office/infopath/2007/PartnerControls">78a0afb5-32d1-46e6-bc6a-feb1aebc94d2</TermId>
        </TermInfo>
      </Terms>
    </l75748aad39e43fe837b14a8f9ef7682>
    <o47be1e6502e48fea756f88be236ad63 xmlns="f0f6acc2-3ebe-4c69-a1d6-c64c7c2d68e0">
      <Terms xmlns="http://schemas.microsoft.com/office/infopath/2007/PartnerControls">
        <TermInfo xmlns="http://schemas.microsoft.com/office/infopath/2007/PartnerControls">
          <TermName xmlns="http://schemas.microsoft.com/office/infopath/2007/PartnerControls">Document templates ＆ logos</TermName>
          <TermId xmlns="http://schemas.microsoft.com/office/infopath/2007/PartnerControls">34d15806-fd4b-4bb2-91b7-a61a59c859eb</TermId>
        </TermInfo>
      </Terms>
    </o47be1e6502e48fea756f88be236ad63>
    <o4a887ffb74a457281db61707e77d012 xmlns="f0f6acc2-3ebe-4c69-a1d6-c64c7c2d68e0">
      <Terms xmlns="http://schemas.microsoft.com/office/infopath/2007/PartnerControls">
        <TermInfo xmlns="http://schemas.microsoft.com/office/infopath/2007/PartnerControls">
          <TermName xmlns="http://schemas.microsoft.com/office/infopath/2007/PartnerControls">Global</TermName>
          <TermId xmlns="http://schemas.microsoft.com/office/infopath/2007/PartnerControls">2f51fc39-4d3e-4d6b-9792-a322a136d1a1</TermId>
        </TermInfo>
      </Terms>
    </o4a887ffb74a457281db61707e77d012>
  </documentManagement>
</p:properties>
</file>

<file path=customXml/item5.xml><?xml version="1.0" encoding="utf-8"?>
<?mso-contentType ?>
<SharedContentType xmlns="Microsoft.SharePoint.Taxonomy.ContentTypeSync" SourceId="7712bb0f-18dd-4748-aae8-9b47efc63789" ContentTypeId="0x01010049DC717B0944A74B8C8C6140219496AC" PreviousValue="false"/>
</file>

<file path=customXml/itemProps1.xml><?xml version="1.0" encoding="utf-8"?>
<ds:datastoreItem xmlns:ds="http://schemas.openxmlformats.org/officeDocument/2006/customXml" ds:itemID="{2AC335F5-3B73-4A32-8206-9B79D1E3AAF7}">
  <ds:schemaRefs>
    <ds:schemaRef ds:uri="http://schemas.microsoft.com/sharepoint/events"/>
  </ds:schemaRefs>
</ds:datastoreItem>
</file>

<file path=customXml/itemProps2.xml><?xml version="1.0" encoding="utf-8"?>
<ds:datastoreItem xmlns:ds="http://schemas.openxmlformats.org/officeDocument/2006/customXml" ds:itemID="{3B40CD99-9306-4D91-B97B-AE7C84888834}">
  <ds:schemaRefs>
    <ds:schemaRef ds:uri="f0f6acc2-3ebe-4c69-a1d6-c64c7c2d68e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5797688-288F-4654-89DE-3FD280AC0ED5}">
  <ds:schemaRefs>
    <ds:schemaRef ds:uri="http://schemas.microsoft.com/sharepoint/v3/contenttype/forms"/>
  </ds:schemaRefs>
</ds:datastoreItem>
</file>

<file path=customXml/itemProps4.xml><?xml version="1.0" encoding="utf-8"?>
<ds:datastoreItem xmlns:ds="http://schemas.openxmlformats.org/officeDocument/2006/customXml" ds:itemID="{7093A823-FE59-47CE-8D47-654884C743EF}">
  <ds:schemaRefs>
    <ds:schemaRef ds:uri="http://purl.org/dc/elements/1.1/"/>
    <ds:schemaRef ds:uri="http://www.w3.org/XML/1998/namespace"/>
    <ds:schemaRef ds:uri="http://purl.org/dc/terms/"/>
    <ds:schemaRef ds:uri="http://schemas.microsoft.com/office/2006/documentManagement/types"/>
    <ds:schemaRef ds:uri="http://schemas.microsoft.com/office/2006/metadata/properties"/>
    <ds:schemaRef ds:uri="http://schemas.microsoft.com/office/infopath/2007/PartnerControls"/>
    <ds:schemaRef ds:uri="http://purl.org/dc/dcmitype/"/>
    <ds:schemaRef ds:uri="http://schemas.openxmlformats.org/package/2006/metadata/core-properties"/>
    <ds:schemaRef ds:uri="f0f6acc2-3ebe-4c69-a1d6-c64c7c2d68e0"/>
  </ds:schemaRefs>
</ds:datastoreItem>
</file>

<file path=customXml/itemProps5.xml><?xml version="1.0" encoding="utf-8"?>
<ds:datastoreItem xmlns:ds="http://schemas.openxmlformats.org/officeDocument/2006/customXml" ds:itemID="{7B2C990E-F147-4354-8A6D-020669420753}">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Internal Presentation Templates</Template>
  <TotalTime>2394</TotalTime>
  <Words>1137</Words>
  <Application>Microsoft Office PowerPoint</Application>
  <PresentationFormat>On-screen Show (4:3)</PresentationFormat>
  <Paragraphs>165</Paragraphs>
  <Slides>29</Slides>
  <Notes>1</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29</vt:i4>
      </vt:variant>
    </vt:vector>
  </HeadingPairs>
  <TitlesOfParts>
    <vt:vector size="39" baseType="lpstr">
      <vt:lpstr>Arial</vt:lpstr>
      <vt:lpstr>Bodoni MT</vt:lpstr>
      <vt:lpstr>Calibri</vt:lpstr>
      <vt:lpstr>Fira Sans Extra Condensed Medium</vt:lpstr>
      <vt:lpstr>Wingdings</vt:lpstr>
      <vt:lpstr>BAM - Internal</vt:lpstr>
      <vt:lpstr>Private Equity - Internal</vt:lpstr>
      <vt:lpstr>Real Estate - Internal</vt:lpstr>
      <vt:lpstr>Renewable Power - Internal</vt:lpstr>
      <vt:lpstr>Infrastructure - Internal</vt:lpstr>
      <vt:lpstr>PowerPoint Presentation</vt:lpstr>
      <vt:lpstr>What is Natural Language Processing (NLP)?</vt:lpstr>
      <vt:lpstr>NLP Project Outline</vt:lpstr>
      <vt:lpstr>How to Extract News Articles at Scale? Use an API</vt:lpstr>
      <vt:lpstr>News Sources Filter</vt:lpstr>
      <vt:lpstr>Sentiment Analysis Workflow: High Level </vt:lpstr>
      <vt:lpstr>Sentiment Analysis Workflow: Python STAGE 1</vt:lpstr>
      <vt:lpstr>Sentiment Analysis Workflow: Python STAGE 2</vt:lpstr>
      <vt:lpstr>Python STAGE 2 – How Snippets Are Extracted</vt:lpstr>
      <vt:lpstr>Python STAGE 2 – All Relevant Snippets Aren’t Useful</vt:lpstr>
      <vt:lpstr>Python STAGE 2 – Summarizing Snippets with T5</vt:lpstr>
      <vt:lpstr>Sentiment Analysis Workflow: Python STAGE 3</vt:lpstr>
      <vt:lpstr>Python STAGE 3 - Why does domain language matter?</vt:lpstr>
      <vt:lpstr>Python STAGE 3 - FinBERT</vt:lpstr>
      <vt:lpstr>Sentiment Analysis Workflow</vt:lpstr>
      <vt:lpstr>PowerPoint Presentation</vt:lpstr>
      <vt:lpstr>PowerPoint Presentation</vt:lpstr>
      <vt:lpstr>Bloom Energy</vt:lpstr>
      <vt:lpstr>Crown Castle</vt:lpstr>
      <vt:lpstr>Dominion Energy</vt:lpstr>
      <vt:lpstr>Duke Energy</vt:lpstr>
      <vt:lpstr>EDF</vt:lpstr>
      <vt:lpstr>Enel</vt:lpstr>
      <vt:lpstr>Enphase Energy</vt:lpstr>
      <vt:lpstr>Georgia Power</vt:lpstr>
      <vt:lpstr>Kansai Electric (KEPCO)</vt:lpstr>
      <vt:lpstr>NextEra</vt:lpstr>
      <vt:lpstr>TEPCO</vt:lpstr>
      <vt:lpstr>Xcel Energy</vt:lpstr>
    </vt:vector>
  </TitlesOfParts>
  <Company>Brookfield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Ruddy, Maritza</dc:creator>
  <cp:lastModifiedBy>Fremgen, Richard</cp:lastModifiedBy>
  <cp:revision>380</cp:revision>
  <cp:lastPrinted>2022-08-18T13:05:26Z</cp:lastPrinted>
  <dcterms:created xsi:type="dcterms:W3CDTF">2020-04-16T16:40:31Z</dcterms:created>
  <dcterms:modified xsi:type="dcterms:W3CDTF">2022-08-18T16:35:38Z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0x01010049DC717B0944A74B8C8C6140219496AC00D0D617F6B4FCE240A391F2BDF39B1D11</vt:lpwstr>
  </property>
  <property fmtid="{D5CDD505-2E9C-101B-9397-08002B2CF9AE}" pid="3" name="Order">
    <vt:r8>100</vt:r8>
  </property>
  <property fmtid="{D5CDD505-2E9C-101B-9397-08002B2CF9AE}" pid="4" name="AVAIntranetBusinessGroup">
    <vt:lpwstr>19533;#All|db264ead-5d66-43d9-ad22-4a20712ecf38</vt:lpwstr>
  </property>
  <property fmtid="{D5CDD505-2E9C-101B-9397-08002B2CF9AE}" pid="5" name="AVAIntranetContentType">
    <vt:lpwstr>19537;#Template|dcbb889e-a7a7-4804-812e-f40c5360f829</vt:lpwstr>
  </property>
  <property fmtid="{D5CDD505-2E9C-101B-9397-08002B2CF9AE}" pid="6" name="AVAIntranetDepartment">
    <vt:lpwstr>19534;#All|78a0afb5-32d1-46e6-bc6a-feb1aebc94d2</vt:lpwstr>
  </property>
  <property fmtid="{D5CDD505-2E9C-101B-9397-08002B2CF9AE}" pid="7" name="AVAIntranetArea">
    <vt:lpwstr>19536;#Document templates ＆ logos|34d15806-fd4b-4bb2-91b7-a61a59c859eb</vt:lpwstr>
  </property>
  <property fmtid="{D5CDD505-2E9C-101B-9397-08002B2CF9AE}" pid="8" name="AVAIntranetLocation">
    <vt:lpwstr>19535;#Global|2f51fc39-4d3e-4d6b-9792-a322a136d1a1</vt:lpwstr>
  </property>
</Properties>
</file>